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0">
  <p:sldMasterIdLst>
    <p:sldMasterId id="2147483648" r:id="rId1"/>
  </p:sldMasterIdLst>
  <p:notesMasterIdLst>
    <p:notesMasterId r:id="rId45"/>
  </p:notesMasterIdLst>
  <p:sldIdLst>
    <p:sldId id="298" r:id="rId2"/>
    <p:sldId id="257" r:id="rId3"/>
    <p:sldId id="268" r:id="rId4"/>
    <p:sldId id="258" r:id="rId5"/>
    <p:sldId id="259" r:id="rId6"/>
    <p:sldId id="284" r:id="rId7"/>
    <p:sldId id="302" r:id="rId8"/>
    <p:sldId id="301" r:id="rId9"/>
    <p:sldId id="262" r:id="rId10"/>
    <p:sldId id="263" r:id="rId11"/>
    <p:sldId id="290" r:id="rId12"/>
    <p:sldId id="264" r:id="rId13"/>
    <p:sldId id="265" r:id="rId14"/>
    <p:sldId id="289" r:id="rId15"/>
    <p:sldId id="303" r:id="rId16"/>
    <p:sldId id="288" r:id="rId17"/>
    <p:sldId id="304" r:id="rId18"/>
    <p:sldId id="269" r:id="rId19"/>
    <p:sldId id="271" r:id="rId20"/>
    <p:sldId id="270" r:id="rId21"/>
    <p:sldId id="272" r:id="rId22"/>
    <p:sldId id="273" r:id="rId23"/>
    <p:sldId id="274" r:id="rId24"/>
    <p:sldId id="286" r:id="rId25"/>
    <p:sldId id="275" r:id="rId26"/>
    <p:sldId id="300" r:id="rId27"/>
    <p:sldId id="299" r:id="rId28"/>
    <p:sldId id="291" r:id="rId29"/>
    <p:sldId id="281" r:id="rId30"/>
    <p:sldId id="280" r:id="rId31"/>
    <p:sldId id="293" r:id="rId32"/>
    <p:sldId id="292" r:id="rId33"/>
    <p:sldId id="282" r:id="rId34"/>
    <p:sldId id="294" r:id="rId35"/>
    <p:sldId id="267" r:id="rId36"/>
    <p:sldId id="287" r:id="rId37"/>
    <p:sldId id="296" r:id="rId38"/>
    <p:sldId id="277" r:id="rId39"/>
    <p:sldId id="276" r:id="rId40"/>
    <p:sldId id="297" r:id="rId41"/>
    <p:sldId id="278" r:id="rId42"/>
    <p:sldId id="279" r:id="rId43"/>
    <p:sldId id="295"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73" autoAdjust="0"/>
    <p:restoredTop sz="94660"/>
  </p:normalViewPr>
  <p:slideViewPr>
    <p:cSldViewPr snapToGrid="0">
      <p:cViewPr varScale="1">
        <p:scale>
          <a:sx n="106" d="100"/>
          <a:sy n="106" d="100"/>
        </p:scale>
        <p:origin x="95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6680EB-1306-43C0-BDA5-DFFE3107BCBB}"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US"/>
        </a:p>
      </dgm:t>
    </dgm:pt>
    <dgm:pt modelId="{893316FE-4B59-4588-AF48-D4E4CD2A66C8}">
      <dgm:prSet/>
      <dgm:spPr/>
      <dgm:t>
        <a:bodyPr/>
        <a:lstStyle/>
        <a:p>
          <a:r>
            <a:rPr lang="en-US" dirty="0"/>
            <a:t>A Catholic Baptized person</a:t>
          </a:r>
        </a:p>
      </dgm:t>
    </dgm:pt>
    <dgm:pt modelId="{AB022420-5B50-478A-B7D2-0F5691EE22CA}" type="parTrans" cxnId="{AC9386E0-7F54-490B-8BB3-8C35817EECD2}">
      <dgm:prSet/>
      <dgm:spPr/>
      <dgm:t>
        <a:bodyPr/>
        <a:lstStyle/>
        <a:p>
          <a:endParaRPr lang="en-US"/>
        </a:p>
      </dgm:t>
    </dgm:pt>
    <dgm:pt modelId="{524942BB-57F9-4FED-A276-D760D221D066}" type="sibTrans" cxnId="{AC9386E0-7F54-490B-8BB3-8C35817EECD2}">
      <dgm:prSet/>
      <dgm:spPr/>
      <dgm:t>
        <a:bodyPr/>
        <a:lstStyle/>
        <a:p>
          <a:endParaRPr lang="en-US"/>
        </a:p>
      </dgm:t>
    </dgm:pt>
    <dgm:pt modelId="{CFE146BB-12C2-470E-A1CF-D5E50ACDBD3C}">
      <dgm:prSet/>
      <dgm:spPr/>
      <dgm:t>
        <a:bodyPr/>
        <a:lstStyle/>
        <a:p>
          <a:r>
            <a:rPr lang="en-US" dirty="0"/>
            <a:t>Who Received the Sacraments of </a:t>
          </a:r>
        </a:p>
        <a:p>
          <a:r>
            <a:rPr lang="en-US" dirty="0"/>
            <a:t>First Communion &amp;</a:t>
          </a:r>
          <a:br>
            <a:rPr lang="en-US" dirty="0"/>
          </a:br>
          <a:r>
            <a:rPr lang="en-US" dirty="0"/>
            <a:t>Confirmation</a:t>
          </a:r>
        </a:p>
      </dgm:t>
    </dgm:pt>
    <dgm:pt modelId="{6AEB389D-E472-4449-AC96-3A01FC509702}" type="parTrans" cxnId="{69F45B04-E79D-4CB9-A107-F00B5741AB32}">
      <dgm:prSet/>
      <dgm:spPr/>
      <dgm:t>
        <a:bodyPr/>
        <a:lstStyle/>
        <a:p>
          <a:endParaRPr lang="en-US"/>
        </a:p>
      </dgm:t>
    </dgm:pt>
    <dgm:pt modelId="{4A0C0675-0DE0-4A07-A18D-5A534B0F7427}" type="sibTrans" cxnId="{69F45B04-E79D-4CB9-A107-F00B5741AB32}">
      <dgm:prSet/>
      <dgm:spPr/>
      <dgm:t>
        <a:bodyPr/>
        <a:lstStyle/>
        <a:p>
          <a:endParaRPr lang="en-US"/>
        </a:p>
      </dgm:t>
    </dgm:pt>
    <dgm:pt modelId="{2F9DBE58-A220-4B93-AA05-DF466355EDFD}">
      <dgm:prSet/>
      <dgm:spPr/>
      <dgm:t>
        <a:bodyPr/>
        <a:lstStyle/>
        <a:p>
          <a:r>
            <a:rPr lang="en-US" dirty="0"/>
            <a:t>Who is Single or…</a:t>
          </a:r>
        </a:p>
      </dgm:t>
    </dgm:pt>
    <dgm:pt modelId="{88A56CC7-185B-4553-89DC-62C9BBDD2BFE}" type="parTrans" cxnId="{5CC43B16-85E5-4C88-93B1-940DEBD12334}">
      <dgm:prSet/>
      <dgm:spPr/>
      <dgm:t>
        <a:bodyPr/>
        <a:lstStyle/>
        <a:p>
          <a:endParaRPr lang="en-US"/>
        </a:p>
      </dgm:t>
    </dgm:pt>
    <dgm:pt modelId="{FADF65BB-C5CF-452A-9AC6-E9770BEE9499}" type="sibTrans" cxnId="{5CC43B16-85E5-4C88-93B1-940DEBD12334}">
      <dgm:prSet/>
      <dgm:spPr/>
      <dgm:t>
        <a:bodyPr/>
        <a:lstStyle/>
        <a:p>
          <a:endParaRPr lang="en-US"/>
        </a:p>
      </dgm:t>
    </dgm:pt>
    <dgm:pt modelId="{1ECD06FD-68D7-4B1C-9855-04DF4F7C57C3}">
      <dgm:prSet/>
      <dgm:spPr/>
      <dgm:t>
        <a:bodyPr/>
        <a:lstStyle/>
        <a:p>
          <a:r>
            <a:rPr lang="en-US" dirty="0"/>
            <a:t>Married in the Catholic Church</a:t>
          </a:r>
        </a:p>
      </dgm:t>
    </dgm:pt>
    <dgm:pt modelId="{153BEECF-7E63-4505-8872-7A063FC271A2}" type="parTrans" cxnId="{F75CF0EC-3DDF-4D4B-845A-DA8DBB56E249}">
      <dgm:prSet/>
      <dgm:spPr/>
      <dgm:t>
        <a:bodyPr/>
        <a:lstStyle/>
        <a:p>
          <a:endParaRPr lang="en-US"/>
        </a:p>
      </dgm:t>
    </dgm:pt>
    <dgm:pt modelId="{FA1158C4-CDF7-4C5E-8BF5-17050266FBDB}" type="sibTrans" cxnId="{F75CF0EC-3DDF-4D4B-845A-DA8DBB56E249}">
      <dgm:prSet/>
      <dgm:spPr/>
      <dgm:t>
        <a:bodyPr/>
        <a:lstStyle/>
        <a:p>
          <a:endParaRPr lang="en-US"/>
        </a:p>
      </dgm:t>
    </dgm:pt>
    <dgm:pt modelId="{7BF41DD2-8BDB-4F9F-A4DD-278A5BD30C08}" type="pres">
      <dgm:prSet presAssocID="{1D6680EB-1306-43C0-BDA5-DFFE3107BCBB}" presName="diagram" presStyleCnt="0">
        <dgm:presLayoutVars>
          <dgm:dir/>
          <dgm:resizeHandles val="exact"/>
        </dgm:presLayoutVars>
      </dgm:prSet>
      <dgm:spPr/>
    </dgm:pt>
    <dgm:pt modelId="{2D2349F5-DA9E-41AD-AB49-51197241362A}" type="pres">
      <dgm:prSet presAssocID="{893316FE-4B59-4588-AF48-D4E4CD2A66C8}" presName="node" presStyleLbl="node1" presStyleIdx="0" presStyleCnt="4">
        <dgm:presLayoutVars>
          <dgm:bulletEnabled val="1"/>
        </dgm:presLayoutVars>
      </dgm:prSet>
      <dgm:spPr/>
    </dgm:pt>
    <dgm:pt modelId="{379CB298-B366-4679-A3BE-07D29BB24D2E}" type="pres">
      <dgm:prSet presAssocID="{524942BB-57F9-4FED-A276-D760D221D066}" presName="sibTrans" presStyleLbl="sibTrans2D1" presStyleIdx="0" presStyleCnt="3"/>
      <dgm:spPr/>
    </dgm:pt>
    <dgm:pt modelId="{A4B524CD-1BE8-4447-9B9F-D1E06BC78B82}" type="pres">
      <dgm:prSet presAssocID="{524942BB-57F9-4FED-A276-D760D221D066}" presName="connectorText" presStyleLbl="sibTrans2D1" presStyleIdx="0" presStyleCnt="3"/>
      <dgm:spPr/>
    </dgm:pt>
    <dgm:pt modelId="{D79D7DF6-1B2C-45F5-A8B7-FCE158BB7993}" type="pres">
      <dgm:prSet presAssocID="{CFE146BB-12C2-470E-A1CF-D5E50ACDBD3C}" presName="node" presStyleLbl="node1" presStyleIdx="1" presStyleCnt="4">
        <dgm:presLayoutVars>
          <dgm:bulletEnabled val="1"/>
        </dgm:presLayoutVars>
      </dgm:prSet>
      <dgm:spPr/>
    </dgm:pt>
    <dgm:pt modelId="{7203FAB2-C52C-45C9-B5D2-8FE502E137C8}" type="pres">
      <dgm:prSet presAssocID="{4A0C0675-0DE0-4A07-A18D-5A534B0F7427}" presName="sibTrans" presStyleLbl="sibTrans2D1" presStyleIdx="1" presStyleCnt="3"/>
      <dgm:spPr/>
    </dgm:pt>
    <dgm:pt modelId="{302ABF54-68DE-45F9-9328-A99B0AB062EA}" type="pres">
      <dgm:prSet presAssocID="{4A0C0675-0DE0-4A07-A18D-5A534B0F7427}" presName="connectorText" presStyleLbl="sibTrans2D1" presStyleIdx="1" presStyleCnt="3"/>
      <dgm:spPr/>
    </dgm:pt>
    <dgm:pt modelId="{FECA0FAE-A2AD-42C3-A473-6A15A501B17D}" type="pres">
      <dgm:prSet presAssocID="{2F9DBE58-A220-4B93-AA05-DF466355EDFD}" presName="node" presStyleLbl="node1" presStyleIdx="2" presStyleCnt="4" custLinFactNeighborX="-386" custLinFactNeighborY="-644">
        <dgm:presLayoutVars>
          <dgm:bulletEnabled val="1"/>
        </dgm:presLayoutVars>
      </dgm:prSet>
      <dgm:spPr/>
    </dgm:pt>
    <dgm:pt modelId="{334333F9-711D-404D-A01A-D4B31798F7D4}" type="pres">
      <dgm:prSet presAssocID="{FADF65BB-C5CF-452A-9AC6-E9770BEE9499}" presName="sibTrans" presStyleLbl="sibTrans2D1" presStyleIdx="2" presStyleCnt="3"/>
      <dgm:spPr/>
    </dgm:pt>
    <dgm:pt modelId="{C243E1E7-2B82-42CB-9629-98048CC8F48A}" type="pres">
      <dgm:prSet presAssocID="{FADF65BB-C5CF-452A-9AC6-E9770BEE9499}" presName="connectorText" presStyleLbl="sibTrans2D1" presStyleIdx="2" presStyleCnt="3"/>
      <dgm:spPr/>
    </dgm:pt>
    <dgm:pt modelId="{C7B233F7-7C5C-4DB6-83C3-460FAEC9E2F3}" type="pres">
      <dgm:prSet presAssocID="{1ECD06FD-68D7-4B1C-9855-04DF4F7C57C3}" presName="node" presStyleLbl="node1" presStyleIdx="3" presStyleCnt="4">
        <dgm:presLayoutVars>
          <dgm:bulletEnabled val="1"/>
        </dgm:presLayoutVars>
      </dgm:prSet>
      <dgm:spPr/>
    </dgm:pt>
  </dgm:ptLst>
  <dgm:cxnLst>
    <dgm:cxn modelId="{69F45B04-E79D-4CB9-A107-F00B5741AB32}" srcId="{1D6680EB-1306-43C0-BDA5-DFFE3107BCBB}" destId="{CFE146BB-12C2-470E-A1CF-D5E50ACDBD3C}" srcOrd="1" destOrd="0" parTransId="{6AEB389D-E472-4449-AC96-3A01FC509702}" sibTransId="{4A0C0675-0DE0-4A07-A18D-5A534B0F7427}"/>
    <dgm:cxn modelId="{8D0CB108-3E29-41D3-B850-543D9B7649F3}" type="presOf" srcId="{4A0C0675-0DE0-4A07-A18D-5A534B0F7427}" destId="{302ABF54-68DE-45F9-9328-A99B0AB062EA}" srcOrd="1" destOrd="0" presId="urn:microsoft.com/office/officeart/2005/8/layout/process5"/>
    <dgm:cxn modelId="{5CC43B16-85E5-4C88-93B1-940DEBD12334}" srcId="{1D6680EB-1306-43C0-BDA5-DFFE3107BCBB}" destId="{2F9DBE58-A220-4B93-AA05-DF466355EDFD}" srcOrd="2" destOrd="0" parTransId="{88A56CC7-185B-4553-89DC-62C9BBDD2BFE}" sibTransId="{FADF65BB-C5CF-452A-9AC6-E9770BEE9499}"/>
    <dgm:cxn modelId="{2182C517-BB2A-4AE1-A54C-DDA789FE5AFC}" type="presOf" srcId="{1D6680EB-1306-43C0-BDA5-DFFE3107BCBB}" destId="{7BF41DD2-8BDB-4F9F-A4DD-278A5BD30C08}" srcOrd="0" destOrd="0" presId="urn:microsoft.com/office/officeart/2005/8/layout/process5"/>
    <dgm:cxn modelId="{0D3B631D-1069-4048-B5FB-C57B62E8EE37}" type="presOf" srcId="{2F9DBE58-A220-4B93-AA05-DF466355EDFD}" destId="{FECA0FAE-A2AD-42C3-A473-6A15A501B17D}" srcOrd="0" destOrd="0" presId="urn:microsoft.com/office/officeart/2005/8/layout/process5"/>
    <dgm:cxn modelId="{EB75CB34-D90E-4A3A-A234-6E4169F1E8FB}" type="presOf" srcId="{4A0C0675-0DE0-4A07-A18D-5A534B0F7427}" destId="{7203FAB2-C52C-45C9-B5D2-8FE502E137C8}" srcOrd="0" destOrd="0" presId="urn:microsoft.com/office/officeart/2005/8/layout/process5"/>
    <dgm:cxn modelId="{F66EE672-DA9D-4655-BC3C-C838E3DFDB54}" type="presOf" srcId="{FADF65BB-C5CF-452A-9AC6-E9770BEE9499}" destId="{C243E1E7-2B82-42CB-9629-98048CC8F48A}" srcOrd="1" destOrd="0" presId="urn:microsoft.com/office/officeart/2005/8/layout/process5"/>
    <dgm:cxn modelId="{7C5F0258-CDFE-4D4D-82E1-E8279B036CC3}" type="presOf" srcId="{524942BB-57F9-4FED-A276-D760D221D066}" destId="{A4B524CD-1BE8-4447-9B9F-D1E06BC78B82}" srcOrd="1" destOrd="0" presId="urn:microsoft.com/office/officeart/2005/8/layout/process5"/>
    <dgm:cxn modelId="{CA34765A-D78C-4579-89A5-24E627785FDB}" type="presOf" srcId="{FADF65BB-C5CF-452A-9AC6-E9770BEE9499}" destId="{334333F9-711D-404D-A01A-D4B31798F7D4}" srcOrd="0" destOrd="0" presId="urn:microsoft.com/office/officeart/2005/8/layout/process5"/>
    <dgm:cxn modelId="{E2C1ED5A-7B4C-492F-889A-61F678A13E71}" type="presOf" srcId="{524942BB-57F9-4FED-A276-D760D221D066}" destId="{379CB298-B366-4679-A3BE-07D29BB24D2E}" srcOrd="0" destOrd="0" presId="urn:microsoft.com/office/officeart/2005/8/layout/process5"/>
    <dgm:cxn modelId="{DBAC0886-8E46-42B3-BED5-ADF3CF9EA2A2}" type="presOf" srcId="{CFE146BB-12C2-470E-A1CF-D5E50ACDBD3C}" destId="{D79D7DF6-1B2C-45F5-A8B7-FCE158BB7993}" srcOrd="0" destOrd="0" presId="urn:microsoft.com/office/officeart/2005/8/layout/process5"/>
    <dgm:cxn modelId="{2764148E-D893-40BC-8AFF-8B4EA8A17773}" type="presOf" srcId="{1ECD06FD-68D7-4B1C-9855-04DF4F7C57C3}" destId="{C7B233F7-7C5C-4DB6-83C3-460FAEC9E2F3}" srcOrd="0" destOrd="0" presId="urn:microsoft.com/office/officeart/2005/8/layout/process5"/>
    <dgm:cxn modelId="{5F6DF0C3-78AD-4649-9F21-378F1E88E4F7}" type="presOf" srcId="{893316FE-4B59-4588-AF48-D4E4CD2A66C8}" destId="{2D2349F5-DA9E-41AD-AB49-51197241362A}" srcOrd="0" destOrd="0" presId="urn:microsoft.com/office/officeart/2005/8/layout/process5"/>
    <dgm:cxn modelId="{AC9386E0-7F54-490B-8BB3-8C35817EECD2}" srcId="{1D6680EB-1306-43C0-BDA5-DFFE3107BCBB}" destId="{893316FE-4B59-4588-AF48-D4E4CD2A66C8}" srcOrd="0" destOrd="0" parTransId="{AB022420-5B50-478A-B7D2-0F5691EE22CA}" sibTransId="{524942BB-57F9-4FED-A276-D760D221D066}"/>
    <dgm:cxn modelId="{F75CF0EC-3DDF-4D4B-845A-DA8DBB56E249}" srcId="{1D6680EB-1306-43C0-BDA5-DFFE3107BCBB}" destId="{1ECD06FD-68D7-4B1C-9855-04DF4F7C57C3}" srcOrd="3" destOrd="0" parTransId="{153BEECF-7E63-4505-8872-7A063FC271A2}" sibTransId="{FA1158C4-CDF7-4C5E-8BF5-17050266FBDB}"/>
    <dgm:cxn modelId="{DADD5F33-2A5A-4B16-93D2-76A7C7ACB3F4}" type="presParOf" srcId="{7BF41DD2-8BDB-4F9F-A4DD-278A5BD30C08}" destId="{2D2349F5-DA9E-41AD-AB49-51197241362A}" srcOrd="0" destOrd="0" presId="urn:microsoft.com/office/officeart/2005/8/layout/process5"/>
    <dgm:cxn modelId="{DA012E14-FF5A-4900-93DC-CD0C7F215E2D}" type="presParOf" srcId="{7BF41DD2-8BDB-4F9F-A4DD-278A5BD30C08}" destId="{379CB298-B366-4679-A3BE-07D29BB24D2E}" srcOrd="1" destOrd="0" presId="urn:microsoft.com/office/officeart/2005/8/layout/process5"/>
    <dgm:cxn modelId="{44270036-E47C-4331-BCE9-7C0BE9208659}" type="presParOf" srcId="{379CB298-B366-4679-A3BE-07D29BB24D2E}" destId="{A4B524CD-1BE8-4447-9B9F-D1E06BC78B82}" srcOrd="0" destOrd="0" presId="urn:microsoft.com/office/officeart/2005/8/layout/process5"/>
    <dgm:cxn modelId="{1CFA3BB7-F466-489B-9777-33BDA894528B}" type="presParOf" srcId="{7BF41DD2-8BDB-4F9F-A4DD-278A5BD30C08}" destId="{D79D7DF6-1B2C-45F5-A8B7-FCE158BB7993}" srcOrd="2" destOrd="0" presId="urn:microsoft.com/office/officeart/2005/8/layout/process5"/>
    <dgm:cxn modelId="{931EA7BE-D7FF-4D8C-ACC3-D85820DA1F8A}" type="presParOf" srcId="{7BF41DD2-8BDB-4F9F-A4DD-278A5BD30C08}" destId="{7203FAB2-C52C-45C9-B5D2-8FE502E137C8}" srcOrd="3" destOrd="0" presId="urn:microsoft.com/office/officeart/2005/8/layout/process5"/>
    <dgm:cxn modelId="{2A6295F3-4D11-4F16-A0F6-8620547AA048}" type="presParOf" srcId="{7203FAB2-C52C-45C9-B5D2-8FE502E137C8}" destId="{302ABF54-68DE-45F9-9328-A99B0AB062EA}" srcOrd="0" destOrd="0" presId="urn:microsoft.com/office/officeart/2005/8/layout/process5"/>
    <dgm:cxn modelId="{B00F99DD-A60D-4B57-BBD4-523ABD1E6194}" type="presParOf" srcId="{7BF41DD2-8BDB-4F9F-A4DD-278A5BD30C08}" destId="{FECA0FAE-A2AD-42C3-A473-6A15A501B17D}" srcOrd="4" destOrd="0" presId="urn:microsoft.com/office/officeart/2005/8/layout/process5"/>
    <dgm:cxn modelId="{A406B5AF-3E58-493C-807A-82E4F99CE2EE}" type="presParOf" srcId="{7BF41DD2-8BDB-4F9F-A4DD-278A5BD30C08}" destId="{334333F9-711D-404D-A01A-D4B31798F7D4}" srcOrd="5" destOrd="0" presId="urn:microsoft.com/office/officeart/2005/8/layout/process5"/>
    <dgm:cxn modelId="{9234ADB5-9D75-47F7-ADDC-942DDCEE28BD}" type="presParOf" srcId="{334333F9-711D-404D-A01A-D4B31798F7D4}" destId="{C243E1E7-2B82-42CB-9629-98048CC8F48A}" srcOrd="0" destOrd="0" presId="urn:microsoft.com/office/officeart/2005/8/layout/process5"/>
    <dgm:cxn modelId="{F41AF1A0-441E-4274-BB1B-4B0C527CD7B1}" type="presParOf" srcId="{7BF41DD2-8BDB-4F9F-A4DD-278A5BD30C08}" destId="{C7B233F7-7C5C-4DB6-83C3-460FAEC9E2F3}" srcOrd="6"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D6680EB-1306-43C0-BDA5-DFFE3107BCBB}" type="doc">
      <dgm:prSet loTypeId="urn:microsoft.com/office/officeart/2005/8/layout/process5" loCatId="process" qsTypeId="urn:microsoft.com/office/officeart/2005/8/quickstyle/simple1" qsCatId="simple" csTypeId="urn:microsoft.com/office/officeart/2005/8/colors/accent1_2" csCatId="accent1"/>
      <dgm:spPr/>
      <dgm:t>
        <a:bodyPr/>
        <a:lstStyle/>
        <a:p>
          <a:endParaRPr lang="en-US"/>
        </a:p>
      </dgm:t>
    </dgm:pt>
    <dgm:pt modelId="{893316FE-4B59-4588-AF48-D4E4CD2A66C8}">
      <dgm:prSet/>
      <dgm:spPr/>
      <dgm:t>
        <a:bodyPr/>
        <a:lstStyle/>
        <a:p>
          <a:r>
            <a:rPr lang="en-US"/>
            <a:t>A non-baptized person cannot act as a Sponsor.</a:t>
          </a:r>
        </a:p>
      </dgm:t>
    </dgm:pt>
    <dgm:pt modelId="{AB022420-5B50-478A-B7D2-0F5691EE22CA}" type="parTrans" cxnId="{AC9386E0-7F54-490B-8BB3-8C35817EECD2}">
      <dgm:prSet/>
      <dgm:spPr/>
      <dgm:t>
        <a:bodyPr/>
        <a:lstStyle/>
        <a:p>
          <a:endParaRPr lang="en-US"/>
        </a:p>
      </dgm:t>
    </dgm:pt>
    <dgm:pt modelId="{524942BB-57F9-4FED-A276-D760D221D066}" type="sibTrans" cxnId="{AC9386E0-7F54-490B-8BB3-8C35817EECD2}">
      <dgm:prSet/>
      <dgm:spPr/>
      <dgm:t>
        <a:bodyPr/>
        <a:lstStyle/>
        <a:p>
          <a:endParaRPr lang="en-US"/>
        </a:p>
      </dgm:t>
    </dgm:pt>
    <dgm:pt modelId="{CFE146BB-12C2-470E-A1CF-D5E50ACDBD3C}">
      <dgm:prSet/>
      <dgm:spPr/>
      <dgm:t>
        <a:bodyPr/>
        <a:lstStyle/>
        <a:p>
          <a:r>
            <a:rPr lang="en-US"/>
            <a:t>A single person who is not married but cohabitating with someone is not permitted to serve as a sponsor.</a:t>
          </a:r>
        </a:p>
      </dgm:t>
    </dgm:pt>
    <dgm:pt modelId="{6AEB389D-E472-4449-AC96-3A01FC509702}" type="parTrans" cxnId="{69F45B04-E79D-4CB9-A107-F00B5741AB32}">
      <dgm:prSet/>
      <dgm:spPr/>
      <dgm:t>
        <a:bodyPr/>
        <a:lstStyle/>
        <a:p>
          <a:endParaRPr lang="en-US"/>
        </a:p>
      </dgm:t>
    </dgm:pt>
    <dgm:pt modelId="{4A0C0675-0DE0-4A07-A18D-5A534B0F7427}" type="sibTrans" cxnId="{69F45B04-E79D-4CB9-A107-F00B5741AB32}">
      <dgm:prSet/>
      <dgm:spPr/>
      <dgm:t>
        <a:bodyPr/>
        <a:lstStyle/>
        <a:p>
          <a:endParaRPr lang="en-US"/>
        </a:p>
      </dgm:t>
    </dgm:pt>
    <dgm:pt modelId="{2F9DBE58-A220-4B93-AA05-DF466355EDFD}">
      <dgm:prSet/>
      <dgm:spPr/>
      <dgm:t>
        <a:bodyPr/>
        <a:lstStyle/>
        <a:p>
          <a:r>
            <a:rPr lang="en-US"/>
            <a:t>Cannot be the father or mother of the one to be baptized.</a:t>
          </a:r>
        </a:p>
      </dgm:t>
    </dgm:pt>
    <dgm:pt modelId="{88A56CC7-185B-4553-89DC-62C9BBDD2BFE}" type="parTrans" cxnId="{5CC43B16-85E5-4C88-93B1-940DEBD12334}">
      <dgm:prSet/>
      <dgm:spPr/>
      <dgm:t>
        <a:bodyPr/>
        <a:lstStyle/>
        <a:p>
          <a:endParaRPr lang="en-US"/>
        </a:p>
      </dgm:t>
    </dgm:pt>
    <dgm:pt modelId="{FADF65BB-C5CF-452A-9AC6-E9770BEE9499}" type="sibTrans" cxnId="{5CC43B16-85E5-4C88-93B1-940DEBD12334}">
      <dgm:prSet/>
      <dgm:spPr/>
      <dgm:t>
        <a:bodyPr/>
        <a:lstStyle/>
        <a:p>
          <a:endParaRPr lang="en-US"/>
        </a:p>
      </dgm:t>
    </dgm:pt>
    <dgm:pt modelId="{1ECD06FD-68D7-4B1C-9855-04DF4F7C57C3}">
      <dgm:prSet/>
      <dgm:spPr/>
      <dgm:t>
        <a:bodyPr/>
        <a:lstStyle/>
        <a:p>
          <a:r>
            <a:rPr lang="en-US"/>
            <a:t>A baptized person who belongs to a non-Catholic ecclesial community is not to participate except together with a Catholic sponsor and then only as a witness to the baptism, but not to confirmation.</a:t>
          </a:r>
        </a:p>
      </dgm:t>
    </dgm:pt>
    <dgm:pt modelId="{153BEECF-7E63-4505-8872-7A063FC271A2}" type="parTrans" cxnId="{F75CF0EC-3DDF-4D4B-845A-DA8DBB56E249}">
      <dgm:prSet/>
      <dgm:spPr/>
      <dgm:t>
        <a:bodyPr/>
        <a:lstStyle/>
        <a:p>
          <a:endParaRPr lang="en-US"/>
        </a:p>
      </dgm:t>
    </dgm:pt>
    <dgm:pt modelId="{FA1158C4-CDF7-4C5E-8BF5-17050266FBDB}" type="sibTrans" cxnId="{F75CF0EC-3DDF-4D4B-845A-DA8DBB56E249}">
      <dgm:prSet/>
      <dgm:spPr/>
      <dgm:t>
        <a:bodyPr/>
        <a:lstStyle/>
        <a:p>
          <a:endParaRPr lang="en-US"/>
        </a:p>
      </dgm:t>
    </dgm:pt>
    <dgm:pt modelId="{7BF41DD2-8BDB-4F9F-A4DD-278A5BD30C08}" type="pres">
      <dgm:prSet presAssocID="{1D6680EB-1306-43C0-BDA5-DFFE3107BCBB}" presName="diagram" presStyleCnt="0">
        <dgm:presLayoutVars>
          <dgm:dir/>
          <dgm:resizeHandles val="exact"/>
        </dgm:presLayoutVars>
      </dgm:prSet>
      <dgm:spPr/>
    </dgm:pt>
    <dgm:pt modelId="{2D2349F5-DA9E-41AD-AB49-51197241362A}" type="pres">
      <dgm:prSet presAssocID="{893316FE-4B59-4588-AF48-D4E4CD2A66C8}" presName="node" presStyleLbl="node1" presStyleIdx="0" presStyleCnt="4">
        <dgm:presLayoutVars>
          <dgm:bulletEnabled val="1"/>
        </dgm:presLayoutVars>
      </dgm:prSet>
      <dgm:spPr/>
    </dgm:pt>
    <dgm:pt modelId="{379CB298-B366-4679-A3BE-07D29BB24D2E}" type="pres">
      <dgm:prSet presAssocID="{524942BB-57F9-4FED-A276-D760D221D066}" presName="sibTrans" presStyleLbl="sibTrans2D1" presStyleIdx="0" presStyleCnt="3"/>
      <dgm:spPr/>
    </dgm:pt>
    <dgm:pt modelId="{A4B524CD-1BE8-4447-9B9F-D1E06BC78B82}" type="pres">
      <dgm:prSet presAssocID="{524942BB-57F9-4FED-A276-D760D221D066}" presName="connectorText" presStyleLbl="sibTrans2D1" presStyleIdx="0" presStyleCnt="3"/>
      <dgm:spPr/>
    </dgm:pt>
    <dgm:pt modelId="{D79D7DF6-1B2C-45F5-A8B7-FCE158BB7993}" type="pres">
      <dgm:prSet presAssocID="{CFE146BB-12C2-470E-A1CF-D5E50ACDBD3C}" presName="node" presStyleLbl="node1" presStyleIdx="1" presStyleCnt="4">
        <dgm:presLayoutVars>
          <dgm:bulletEnabled val="1"/>
        </dgm:presLayoutVars>
      </dgm:prSet>
      <dgm:spPr/>
    </dgm:pt>
    <dgm:pt modelId="{7203FAB2-C52C-45C9-B5D2-8FE502E137C8}" type="pres">
      <dgm:prSet presAssocID="{4A0C0675-0DE0-4A07-A18D-5A534B0F7427}" presName="sibTrans" presStyleLbl="sibTrans2D1" presStyleIdx="1" presStyleCnt="3"/>
      <dgm:spPr/>
    </dgm:pt>
    <dgm:pt modelId="{302ABF54-68DE-45F9-9328-A99B0AB062EA}" type="pres">
      <dgm:prSet presAssocID="{4A0C0675-0DE0-4A07-A18D-5A534B0F7427}" presName="connectorText" presStyleLbl="sibTrans2D1" presStyleIdx="1" presStyleCnt="3"/>
      <dgm:spPr/>
    </dgm:pt>
    <dgm:pt modelId="{FECA0FAE-A2AD-42C3-A473-6A15A501B17D}" type="pres">
      <dgm:prSet presAssocID="{2F9DBE58-A220-4B93-AA05-DF466355EDFD}" presName="node" presStyleLbl="node1" presStyleIdx="2" presStyleCnt="4">
        <dgm:presLayoutVars>
          <dgm:bulletEnabled val="1"/>
        </dgm:presLayoutVars>
      </dgm:prSet>
      <dgm:spPr/>
    </dgm:pt>
    <dgm:pt modelId="{334333F9-711D-404D-A01A-D4B31798F7D4}" type="pres">
      <dgm:prSet presAssocID="{FADF65BB-C5CF-452A-9AC6-E9770BEE9499}" presName="sibTrans" presStyleLbl="sibTrans2D1" presStyleIdx="2" presStyleCnt="3"/>
      <dgm:spPr/>
    </dgm:pt>
    <dgm:pt modelId="{C243E1E7-2B82-42CB-9629-98048CC8F48A}" type="pres">
      <dgm:prSet presAssocID="{FADF65BB-C5CF-452A-9AC6-E9770BEE9499}" presName="connectorText" presStyleLbl="sibTrans2D1" presStyleIdx="2" presStyleCnt="3"/>
      <dgm:spPr/>
    </dgm:pt>
    <dgm:pt modelId="{C7B233F7-7C5C-4DB6-83C3-460FAEC9E2F3}" type="pres">
      <dgm:prSet presAssocID="{1ECD06FD-68D7-4B1C-9855-04DF4F7C57C3}" presName="node" presStyleLbl="node1" presStyleIdx="3" presStyleCnt="4">
        <dgm:presLayoutVars>
          <dgm:bulletEnabled val="1"/>
        </dgm:presLayoutVars>
      </dgm:prSet>
      <dgm:spPr/>
    </dgm:pt>
  </dgm:ptLst>
  <dgm:cxnLst>
    <dgm:cxn modelId="{69F45B04-E79D-4CB9-A107-F00B5741AB32}" srcId="{1D6680EB-1306-43C0-BDA5-DFFE3107BCBB}" destId="{CFE146BB-12C2-470E-A1CF-D5E50ACDBD3C}" srcOrd="1" destOrd="0" parTransId="{6AEB389D-E472-4449-AC96-3A01FC509702}" sibTransId="{4A0C0675-0DE0-4A07-A18D-5A534B0F7427}"/>
    <dgm:cxn modelId="{8D0CB108-3E29-41D3-B850-543D9B7649F3}" type="presOf" srcId="{4A0C0675-0DE0-4A07-A18D-5A534B0F7427}" destId="{302ABF54-68DE-45F9-9328-A99B0AB062EA}" srcOrd="1" destOrd="0" presId="urn:microsoft.com/office/officeart/2005/8/layout/process5"/>
    <dgm:cxn modelId="{5CC43B16-85E5-4C88-93B1-940DEBD12334}" srcId="{1D6680EB-1306-43C0-BDA5-DFFE3107BCBB}" destId="{2F9DBE58-A220-4B93-AA05-DF466355EDFD}" srcOrd="2" destOrd="0" parTransId="{88A56CC7-185B-4553-89DC-62C9BBDD2BFE}" sibTransId="{FADF65BB-C5CF-452A-9AC6-E9770BEE9499}"/>
    <dgm:cxn modelId="{2182C517-BB2A-4AE1-A54C-DDA789FE5AFC}" type="presOf" srcId="{1D6680EB-1306-43C0-BDA5-DFFE3107BCBB}" destId="{7BF41DD2-8BDB-4F9F-A4DD-278A5BD30C08}" srcOrd="0" destOrd="0" presId="urn:microsoft.com/office/officeart/2005/8/layout/process5"/>
    <dgm:cxn modelId="{0D3B631D-1069-4048-B5FB-C57B62E8EE37}" type="presOf" srcId="{2F9DBE58-A220-4B93-AA05-DF466355EDFD}" destId="{FECA0FAE-A2AD-42C3-A473-6A15A501B17D}" srcOrd="0" destOrd="0" presId="urn:microsoft.com/office/officeart/2005/8/layout/process5"/>
    <dgm:cxn modelId="{EB75CB34-D90E-4A3A-A234-6E4169F1E8FB}" type="presOf" srcId="{4A0C0675-0DE0-4A07-A18D-5A534B0F7427}" destId="{7203FAB2-C52C-45C9-B5D2-8FE502E137C8}" srcOrd="0" destOrd="0" presId="urn:microsoft.com/office/officeart/2005/8/layout/process5"/>
    <dgm:cxn modelId="{F66EE672-DA9D-4655-BC3C-C838E3DFDB54}" type="presOf" srcId="{FADF65BB-C5CF-452A-9AC6-E9770BEE9499}" destId="{C243E1E7-2B82-42CB-9629-98048CC8F48A}" srcOrd="1" destOrd="0" presId="urn:microsoft.com/office/officeart/2005/8/layout/process5"/>
    <dgm:cxn modelId="{7C5F0258-CDFE-4D4D-82E1-E8279B036CC3}" type="presOf" srcId="{524942BB-57F9-4FED-A276-D760D221D066}" destId="{A4B524CD-1BE8-4447-9B9F-D1E06BC78B82}" srcOrd="1" destOrd="0" presId="urn:microsoft.com/office/officeart/2005/8/layout/process5"/>
    <dgm:cxn modelId="{CA34765A-D78C-4579-89A5-24E627785FDB}" type="presOf" srcId="{FADF65BB-C5CF-452A-9AC6-E9770BEE9499}" destId="{334333F9-711D-404D-A01A-D4B31798F7D4}" srcOrd="0" destOrd="0" presId="urn:microsoft.com/office/officeart/2005/8/layout/process5"/>
    <dgm:cxn modelId="{E2C1ED5A-7B4C-492F-889A-61F678A13E71}" type="presOf" srcId="{524942BB-57F9-4FED-A276-D760D221D066}" destId="{379CB298-B366-4679-A3BE-07D29BB24D2E}" srcOrd="0" destOrd="0" presId="urn:microsoft.com/office/officeart/2005/8/layout/process5"/>
    <dgm:cxn modelId="{DBAC0886-8E46-42B3-BED5-ADF3CF9EA2A2}" type="presOf" srcId="{CFE146BB-12C2-470E-A1CF-D5E50ACDBD3C}" destId="{D79D7DF6-1B2C-45F5-A8B7-FCE158BB7993}" srcOrd="0" destOrd="0" presId="urn:microsoft.com/office/officeart/2005/8/layout/process5"/>
    <dgm:cxn modelId="{2764148E-D893-40BC-8AFF-8B4EA8A17773}" type="presOf" srcId="{1ECD06FD-68D7-4B1C-9855-04DF4F7C57C3}" destId="{C7B233F7-7C5C-4DB6-83C3-460FAEC9E2F3}" srcOrd="0" destOrd="0" presId="urn:microsoft.com/office/officeart/2005/8/layout/process5"/>
    <dgm:cxn modelId="{5F6DF0C3-78AD-4649-9F21-378F1E88E4F7}" type="presOf" srcId="{893316FE-4B59-4588-AF48-D4E4CD2A66C8}" destId="{2D2349F5-DA9E-41AD-AB49-51197241362A}" srcOrd="0" destOrd="0" presId="urn:microsoft.com/office/officeart/2005/8/layout/process5"/>
    <dgm:cxn modelId="{AC9386E0-7F54-490B-8BB3-8C35817EECD2}" srcId="{1D6680EB-1306-43C0-BDA5-DFFE3107BCBB}" destId="{893316FE-4B59-4588-AF48-D4E4CD2A66C8}" srcOrd="0" destOrd="0" parTransId="{AB022420-5B50-478A-B7D2-0F5691EE22CA}" sibTransId="{524942BB-57F9-4FED-A276-D760D221D066}"/>
    <dgm:cxn modelId="{F75CF0EC-3DDF-4D4B-845A-DA8DBB56E249}" srcId="{1D6680EB-1306-43C0-BDA5-DFFE3107BCBB}" destId="{1ECD06FD-68D7-4B1C-9855-04DF4F7C57C3}" srcOrd="3" destOrd="0" parTransId="{153BEECF-7E63-4505-8872-7A063FC271A2}" sibTransId="{FA1158C4-CDF7-4C5E-8BF5-17050266FBDB}"/>
    <dgm:cxn modelId="{DADD5F33-2A5A-4B16-93D2-76A7C7ACB3F4}" type="presParOf" srcId="{7BF41DD2-8BDB-4F9F-A4DD-278A5BD30C08}" destId="{2D2349F5-DA9E-41AD-AB49-51197241362A}" srcOrd="0" destOrd="0" presId="urn:microsoft.com/office/officeart/2005/8/layout/process5"/>
    <dgm:cxn modelId="{DA012E14-FF5A-4900-93DC-CD0C7F215E2D}" type="presParOf" srcId="{7BF41DD2-8BDB-4F9F-A4DD-278A5BD30C08}" destId="{379CB298-B366-4679-A3BE-07D29BB24D2E}" srcOrd="1" destOrd="0" presId="urn:microsoft.com/office/officeart/2005/8/layout/process5"/>
    <dgm:cxn modelId="{44270036-E47C-4331-BCE9-7C0BE9208659}" type="presParOf" srcId="{379CB298-B366-4679-A3BE-07D29BB24D2E}" destId="{A4B524CD-1BE8-4447-9B9F-D1E06BC78B82}" srcOrd="0" destOrd="0" presId="urn:microsoft.com/office/officeart/2005/8/layout/process5"/>
    <dgm:cxn modelId="{1CFA3BB7-F466-489B-9777-33BDA894528B}" type="presParOf" srcId="{7BF41DD2-8BDB-4F9F-A4DD-278A5BD30C08}" destId="{D79D7DF6-1B2C-45F5-A8B7-FCE158BB7993}" srcOrd="2" destOrd="0" presId="urn:microsoft.com/office/officeart/2005/8/layout/process5"/>
    <dgm:cxn modelId="{931EA7BE-D7FF-4D8C-ACC3-D85820DA1F8A}" type="presParOf" srcId="{7BF41DD2-8BDB-4F9F-A4DD-278A5BD30C08}" destId="{7203FAB2-C52C-45C9-B5D2-8FE502E137C8}" srcOrd="3" destOrd="0" presId="urn:microsoft.com/office/officeart/2005/8/layout/process5"/>
    <dgm:cxn modelId="{2A6295F3-4D11-4F16-A0F6-8620547AA048}" type="presParOf" srcId="{7203FAB2-C52C-45C9-B5D2-8FE502E137C8}" destId="{302ABF54-68DE-45F9-9328-A99B0AB062EA}" srcOrd="0" destOrd="0" presId="urn:microsoft.com/office/officeart/2005/8/layout/process5"/>
    <dgm:cxn modelId="{B00F99DD-A60D-4B57-BBD4-523ABD1E6194}" type="presParOf" srcId="{7BF41DD2-8BDB-4F9F-A4DD-278A5BD30C08}" destId="{FECA0FAE-A2AD-42C3-A473-6A15A501B17D}" srcOrd="4" destOrd="0" presId="urn:microsoft.com/office/officeart/2005/8/layout/process5"/>
    <dgm:cxn modelId="{A406B5AF-3E58-493C-807A-82E4F99CE2EE}" type="presParOf" srcId="{7BF41DD2-8BDB-4F9F-A4DD-278A5BD30C08}" destId="{334333F9-711D-404D-A01A-D4B31798F7D4}" srcOrd="5" destOrd="0" presId="urn:microsoft.com/office/officeart/2005/8/layout/process5"/>
    <dgm:cxn modelId="{9234ADB5-9D75-47F7-ADDC-942DDCEE28BD}" type="presParOf" srcId="{334333F9-711D-404D-A01A-D4B31798F7D4}" destId="{C243E1E7-2B82-42CB-9629-98048CC8F48A}" srcOrd="0" destOrd="0" presId="urn:microsoft.com/office/officeart/2005/8/layout/process5"/>
    <dgm:cxn modelId="{F41AF1A0-441E-4274-BB1B-4B0C527CD7B1}" type="presParOf" srcId="{7BF41DD2-8BDB-4F9F-A4DD-278A5BD30C08}" destId="{C7B233F7-7C5C-4DB6-83C3-460FAEC9E2F3}" srcOrd="6"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2349F5-DA9E-41AD-AB49-51197241362A}">
      <dsp:nvSpPr>
        <dsp:cNvPr id="0" name=""/>
        <dsp:cNvSpPr/>
      </dsp:nvSpPr>
      <dsp:spPr>
        <a:xfrm>
          <a:off x="5357" y="123261"/>
          <a:ext cx="2342554" cy="140553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A Catholic Baptized person</a:t>
          </a:r>
        </a:p>
      </dsp:txBody>
      <dsp:txXfrm>
        <a:off x="46524" y="164428"/>
        <a:ext cx="2260220" cy="1323198"/>
      </dsp:txXfrm>
    </dsp:sp>
    <dsp:sp modelId="{379CB298-B366-4679-A3BE-07D29BB24D2E}">
      <dsp:nvSpPr>
        <dsp:cNvPr id="0" name=""/>
        <dsp:cNvSpPr/>
      </dsp:nvSpPr>
      <dsp:spPr>
        <a:xfrm>
          <a:off x="2554057" y="535550"/>
          <a:ext cx="496621" cy="58095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2554057" y="651741"/>
        <a:ext cx="347635" cy="348571"/>
      </dsp:txXfrm>
    </dsp:sp>
    <dsp:sp modelId="{D79D7DF6-1B2C-45F5-A8B7-FCE158BB7993}">
      <dsp:nvSpPr>
        <dsp:cNvPr id="0" name=""/>
        <dsp:cNvSpPr/>
      </dsp:nvSpPr>
      <dsp:spPr>
        <a:xfrm>
          <a:off x="3284934" y="123261"/>
          <a:ext cx="2342554" cy="140553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Who Received the Sacraments of </a:t>
          </a:r>
        </a:p>
        <a:p>
          <a:pPr marL="0" lvl="0" indent="0" algn="ctr" defTabSz="844550">
            <a:lnSpc>
              <a:spcPct val="90000"/>
            </a:lnSpc>
            <a:spcBef>
              <a:spcPct val="0"/>
            </a:spcBef>
            <a:spcAft>
              <a:spcPct val="35000"/>
            </a:spcAft>
            <a:buNone/>
          </a:pPr>
          <a:r>
            <a:rPr lang="en-US" sz="1900" kern="1200" dirty="0"/>
            <a:t>First Communion &amp;</a:t>
          </a:r>
          <a:br>
            <a:rPr lang="en-US" sz="1900" kern="1200" dirty="0"/>
          </a:br>
          <a:r>
            <a:rPr lang="en-US" sz="1900" kern="1200" dirty="0"/>
            <a:t>Confirmation</a:t>
          </a:r>
        </a:p>
      </dsp:txBody>
      <dsp:txXfrm>
        <a:off x="3326101" y="164428"/>
        <a:ext cx="2260220" cy="1323198"/>
      </dsp:txXfrm>
    </dsp:sp>
    <dsp:sp modelId="{7203FAB2-C52C-45C9-B5D2-8FE502E137C8}">
      <dsp:nvSpPr>
        <dsp:cNvPr id="0" name=""/>
        <dsp:cNvSpPr/>
      </dsp:nvSpPr>
      <dsp:spPr>
        <a:xfrm rot="21590486">
          <a:off x="5831643" y="531063"/>
          <a:ext cx="491831" cy="58095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5831643" y="647458"/>
        <a:ext cx="344282" cy="348571"/>
      </dsp:txXfrm>
    </dsp:sp>
    <dsp:sp modelId="{FECA0FAE-A2AD-42C3-A473-6A15A501B17D}">
      <dsp:nvSpPr>
        <dsp:cNvPr id="0" name=""/>
        <dsp:cNvSpPr/>
      </dsp:nvSpPr>
      <dsp:spPr>
        <a:xfrm>
          <a:off x="6555468" y="114209"/>
          <a:ext cx="2342554" cy="140553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Who is Single or…</a:t>
          </a:r>
        </a:p>
      </dsp:txBody>
      <dsp:txXfrm>
        <a:off x="6596635" y="155376"/>
        <a:ext cx="2260220" cy="1323198"/>
      </dsp:txXfrm>
    </dsp:sp>
    <dsp:sp modelId="{334333F9-711D-404D-A01A-D4B31798F7D4}">
      <dsp:nvSpPr>
        <dsp:cNvPr id="0" name=""/>
        <dsp:cNvSpPr/>
      </dsp:nvSpPr>
      <dsp:spPr>
        <a:xfrm rot="9462">
          <a:off x="9106156" y="530985"/>
          <a:ext cx="501415" cy="58095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9106156" y="646969"/>
        <a:ext cx="350991" cy="348571"/>
      </dsp:txXfrm>
    </dsp:sp>
    <dsp:sp modelId="{C7B233F7-7C5C-4DB6-83C3-460FAEC9E2F3}">
      <dsp:nvSpPr>
        <dsp:cNvPr id="0" name=""/>
        <dsp:cNvSpPr/>
      </dsp:nvSpPr>
      <dsp:spPr>
        <a:xfrm>
          <a:off x="9844087" y="123261"/>
          <a:ext cx="2342554" cy="140553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Married in the Catholic Church</a:t>
          </a:r>
        </a:p>
      </dsp:txBody>
      <dsp:txXfrm>
        <a:off x="9885254" y="164428"/>
        <a:ext cx="2260220" cy="13231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2349F5-DA9E-41AD-AB49-51197241362A}">
      <dsp:nvSpPr>
        <dsp:cNvPr id="0" name=""/>
        <dsp:cNvSpPr/>
      </dsp:nvSpPr>
      <dsp:spPr>
        <a:xfrm>
          <a:off x="5357" y="123261"/>
          <a:ext cx="2342554" cy="140553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A non-baptized person cannot act as a Sponsor.</a:t>
          </a:r>
        </a:p>
      </dsp:txBody>
      <dsp:txXfrm>
        <a:off x="46524" y="164428"/>
        <a:ext cx="2260220" cy="1323198"/>
      </dsp:txXfrm>
    </dsp:sp>
    <dsp:sp modelId="{379CB298-B366-4679-A3BE-07D29BB24D2E}">
      <dsp:nvSpPr>
        <dsp:cNvPr id="0" name=""/>
        <dsp:cNvSpPr/>
      </dsp:nvSpPr>
      <dsp:spPr>
        <a:xfrm>
          <a:off x="2554057" y="535550"/>
          <a:ext cx="496621" cy="58095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2554057" y="651741"/>
        <a:ext cx="347635" cy="348571"/>
      </dsp:txXfrm>
    </dsp:sp>
    <dsp:sp modelId="{D79D7DF6-1B2C-45F5-A8B7-FCE158BB7993}">
      <dsp:nvSpPr>
        <dsp:cNvPr id="0" name=""/>
        <dsp:cNvSpPr/>
      </dsp:nvSpPr>
      <dsp:spPr>
        <a:xfrm>
          <a:off x="3284934" y="123261"/>
          <a:ext cx="2342554" cy="140553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A single person who is not married but cohabitating with someone is not permitted to serve as a sponsor.</a:t>
          </a:r>
        </a:p>
      </dsp:txBody>
      <dsp:txXfrm>
        <a:off x="3326101" y="164428"/>
        <a:ext cx="2260220" cy="1323198"/>
      </dsp:txXfrm>
    </dsp:sp>
    <dsp:sp modelId="{7203FAB2-C52C-45C9-B5D2-8FE502E137C8}">
      <dsp:nvSpPr>
        <dsp:cNvPr id="0" name=""/>
        <dsp:cNvSpPr/>
      </dsp:nvSpPr>
      <dsp:spPr>
        <a:xfrm>
          <a:off x="5833633" y="535550"/>
          <a:ext cx="496621" cy="58095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5833633" y="651741"/>
        <a:ext cx="347635" cy="348571"/>
      </dsp:txXfrm>
    </dsp:sp>
    <dsp:sp modelId="{FECA0FAE-A2AD-42C3-A473-6A15A501B17D}">
      <dsp:nvSpPr>
        <dsp:cNvPr id="0" name=""/>
        <dsp:cNvSpPr/>
      </dsp:nvSpPr>
      <dsp:spPr>
        <a:xfrm>
          <a:off x="6564510" y="123261"/>
          <a:ext cx="2342554" cy="140553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Cannot be the father or mother of the one to be baptized.</a:t>
          </a:r>
        </a:p>
      </dsp:txBody>
      <dsp:txXfrm>
        <a:off x="6605677" y="164428"/>
        <a:ext cx="2260220" cy="1323198"/>
      </dsp:txXfrm>
    </dsp:sp>
    <dsp:sp modelId="{334333F9-711D-404D-A01A-D4B31798F7D4}">
      <dsp:nvSpPr>
        <dsp:cNvPr id="0" name=""/>
        <dsp:cNvSpPr/>
      </dsp:nvSpPr>
      <dsp:spPr>
        <a:xfrm>
          <a:off x="9113210" y="535550"/>
          <a:ext cx="496621" cy="58095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9113210" y="651741"/>
        <a:ext cx="347635" cy="348571"/>
      </dsp:txXfrm>
    </dsp:sp>
    <dsp:sp modelId="{C7B233F7-7C5C-4DB6-83C3-460FAEC9E2F3}">
      <dsp:nvSpPr>
        <dsp:cNvPr id="0" name=""/>
        <dsp:cNvSpPr/>
      </dsp:nvSpPr>
      <dsp:spPr>
        <a:xfrm>
          <a:off x="9844087" y="123261"/>
          <a:ext cx="2342554" cy="140553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A baptized person who belongs to a non-Catholic ecclesial community is not to participate except together with a Catholic sponsor and then only as a witness to the baptism, but not to confirmation.</a:t>
          </a:r>
        </a:p>
      </dsp:txBody>
      <dsp:txXfrm>
        <a:off x="9885254" y="164428"/>
        <a:ext cx="2260220" cy="1323198"/>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D47CA4-6C14-41DC-BAC2-7954C9DB2C6E}" type="datetimeFigureOut">
              <a:rPr lang="en-US" smtClean="0"/>
              <a:t>8/21/2025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3D4287-B342-42B3-8A9B-2B67396CD499}" type="slidenum">
              <a:rPr lang="en-US" smtClean="0"/>
              <a:t>‹#›</a:t>
            </a:fld>
            <a:endParaRPr lang="en-US"/>
          </a:p>
        </p:txBody>
      </p:sp>
    </p:spTree>
    <p:extLst>
      <p:ext uri="{BB962C8B-B14F-4D97-AF65-F5344CB8AC3E}">
        <p14:creationId xmlns:p14="http://schemas.microsoft.com/office/powerpoint/2010/main" val="3611005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3D4287-B342-42B3-8A9B-2B67396CD499}" type="slidenum">
              <a:rPr lang="en-US" smtClean="0"/>
              <a:t>7</a:t>
            </a:fld>
            <a:endParaRPr lang="en-US"/>
          </a:p>
        </p:txBody>
      </p:sp>
    </p:spTree>
    <p:extLst>
      <p:ext uri="{BB962C8B-B14F-4D97-AF65-F5344CB8AC3E}">
        <p14:creationId xmlns:p14="http://schemas.microsoft.com/office/powerpoint/2010/main" val="32021234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3D4287-B342-42B3-8A9B-2B67396CD499}" type="slidenum">
              <a:rPr lang="en-US" smtClean="0"/>
              <a:t>11</a:t>
            </a:fld>
            <a:endParaRPr lang="en-US"/>
          </a:p>
        </p:txBody>
      </p:sp>
    </p:spTree>
    <p:extLst>
      <p:ext uri="{BB962C8B-B14F-4D97-AF65-F5344CB8AC3E}">
        <p14:creationId xmlns:p14="http://schemas.microsoft.com/office/powerpoint/2010/main" val="6913828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4AA71-8DDF-5B61-AEC3-156A6F9E421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0486582-EA3E-A560-C8DA-12D914D17B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83CE998-EF9F-4696-442A-FE052DEC4DFE}"/>
              </a:ext>
            </a:extLst>
          </p:cNvPr>
          <p:cNvSpPr>
            <a:spLocks noGrp="1"/>
          </p:cNvSpPr>
          <p:nvPr>
            <p:ph type="dt" sz="half" idx="10"/>
          </p:nvPr>
        </p:nvSpPr>
        <p:spPr/>
        <p:txBody>
          <a:bodyPr/>
          <a:lstStyle/>
          <a:p>
            <a:fld id="{A278DA31-5902-47EF-861D-574F7F57F008}" type="datetimeFigureOut">
              <a:rPr lang="en-US" smtClean="0"/>
              <a:t>8/21/2025</a:t>
            </a:fld>
            <a:endParaRPr lang="en-US"/>
          </a:p>
        </p:txBody>
      </p:sp>
      <p:sp>
        <p:nvSpPr>
          <p:cNvPr id="5" name="Footer Placeholder 4">
            <a:extLst>
              <a:ext uri="{FF2B5EF4-FFF2-40B4-BE49-F238E27FC236}">
                <a16:creationId xmlns:a16="http://schemas.microsoft.com/office/drawing/2014/main" id="{EF5DD226-D073-7DBE-81A5-9DA1539F0F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171849-E680-162E-F147-09BC85160B26}"/>
              </a:ext>
            </a:extLst>
          </p:cNvPr>
          <p:cNvSpPr>
            <a:spLocks noGrp="1"/>
          </p:cNvSpPr>
          <p:nvPr>
            <p:ph type="sldNum" sz="quarter" idx="12"/>
          </p:nvPr>
        </p:nvSpPr>
        <p:spPr/>
        <p:txBody>
          <a:bodyPr/>
          <a:lstStyle/>
          <a:p>
            <a:fld id="{7BA683CA-56E0-4B79-8D9E-73A711E097E1}" type="slidenum">
              <a:rPr lang="en-US" smtClean="0"/>
              <a:t>‹#›</a:t>
            </a:fld>
            <a:endParaRPr lang="en-US"/>
          </a:p>
        </p:txBody>
      </p:sp>
    </p:spTree>
    <p:extLst>
      <p:ext uri="{BB962C8B-B14F-4D97-AF65-F5344CB8AC3E}">
        <p14:creationId xmlns:p14="http://schemas.microsoft.com/office/powerpoint/2010/main" val="3258188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94167-2887-B802-E9D2-763B6AE324F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6989610-B068-6C4D-E1EC-1B43FDB4AC4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A46FE5-DC9B-3C87-AC07-99A63FA3CD84}"/>
              </a:ext>
            </a:extLst>
          </p:cNvPr>
          <p:cNvSpPr>
            <a:spLocks noGrp="1"/>
          </p:cNvSpPr>
          <p:nvPr>
            <p:ph type="dt" sz="half" idx="10"/>
          </p:nvPr>
        </p:nvSpPr>
        <p:spPr/>
        <p:txBody>
          <a:bodyPr/>
          <a:lstStyle/>
          <a:p>
            <a:fld id="{A278DA31-5902-47EF-861D-574F7F57F008}" type="datetimeFigureOut">
              <a:rPr lang="en-US" smtClean="0"/>
              <a:t>8/21/2025</a:t>
            </a:fld>
            <a:endParaRPr lang="en-US"/>
          </a:p>
        </p:txBody>
      </p:sp>
      <p:sp>
        <p:nvSpPr>
          <p:cNvPr id="5" name="Footer Placeholder 4">
            <a:extLst>
              <a:ext uri="{FF2B5EF4-FFF2-40B4-BE49-F238E27FC236}">
                <a16:creationId xmlns:a16="http://schemas.microsoft.com/office/drawing/2014/main" id="{A7ED060A-725C-4E50-7ABD-DB4475F24A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7B6840-4195-63ED-9DCD-75249B7B7AEB}"/>
              </a:ext>
            </a:extLst>
          </p:cNvPr>
          <p:cNvSpPr>
            <a:spLocks noGrp="1"/>
          </p:cNvSpPr>
          <p:nvPr>
            <p:ph type="sldNum" sz="quarter" idx="12"/>
          </p:nvPr>
        </p:nvSpPr>
        <p:spPr/>
        <p:txBody>
          <a:bodyPr/>
          <a:lstStyle/>
          <a:p>
            <a:fld id="{7BA683CA-56E0-4B79-8D9E-73A711E097E1}" type="slidenum">
              <a:rPr lang="en-US" smtClean="0"/>
              <a:t>‹#›</a:t>
            </a:fld>
            <a:endParaRPr lang="en-US"/>
          </a:p>
        </p:txBody>
      </p:sp>
    </p:spTree>
    <p:extLst>
      <p:ext uri="{BB962C8B-B14F-4D97-AF65-F5344CB8AC3E}">
        <p14:creationId xmlns:p14="http://schemas.microsoft.com/office/powerpoint/2010/main" val="1130994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6404101-EA21-A292-A4C4-7D9D4A4015A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9DD474F-6B56-B4FE-892B-B297EF22D7B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9EF348-A65C-4B1C-0166-71B81B04FF00}"/>
              </a:ext>
            </a:extLst>
          </p:cNvPr>
          <p:cNvSpPr>
            <a:spLocks noGrp="1"/>
          </p:cNvSpPr>
          <p:nvPr>
            <p:ph type="dt" sz="half" idx="10"/>
          </p:nvPr>
        </p:nvSpPr>
        <p:spPr/>
        <p:txBody>
          <a:bodyPr/>
          <a:lstStyle/>
          <a:p>
            <a:fld id="{A278DA31-5902-47EF-861D-574F7F57F008}" type="datetimeFigureOut">
              <a:rPr lang="en-US" smtClean="0"/>
              <a:t>8/21/2025</a:t>
            </a:fld>
            <a:endParaRPr lang="en-US"/>
          </a:p>
        </p:txBody>
      </p:sp>
      <p:sp>
        <p:nvSpPr>
          <p:cNvPr id="5" name="Footer Placeholder 4">
            <a:extLst>
              <a:ext uri="{FF2B5EF4-FFF2-40B4-BE49-F238E27FC236}">
                <a16:creationId xmlns:a16="http://schemas.microsoft.com/office/drawing/2014/main" id="{394EA27E-0E17-596D-A158-14097F2DC4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B8692D-48B0-2C98-4BB6-BCFBD49B9187}"/>
              </a:ext>
            </a:extLst>
          </p:cNvPr>
          <p:cNvSpPr>
            <a:spLocks noGrp="1"/>
          </p:cNvSpPr>
          <p:nvPr>
            <p:ph type="sldNum" sz="quarter" idx="12"/>
          </p:nvPr>
        </p:nvSpPr>
        <p:spPr/>
        <p:txBody>
          <a:bodyPr/>
          <a:lstStyle/>
          <a:p>
            <a:fld id="{7BA683CA-56E0-4B79-8D9E-73A711E097E1}" type="slidenum">
              <a:rPr lang="en-US" smtClean="0"/>
              <a:t>‹#›</a:t>
            </a:fld>
            <a:endParaRPr lang="en-US"/>
          </a:p>
        </p:txBody>
      </p:sp>
    </p:spTree>
    <p:extLst>
      <p:ext uri="{BB962C8B-B14F-4D97-AF65-F5344CB8AC3E}">
        <p14:creationId xmlns:p14="http://schemas.microsoft.com/office/powerpoint/2010/main" val="264180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218E4-62A4-CFED-7B83-D5DBF482FB5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77684F7-11D4-385F-7865-D11D15C9422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E1D5BD-8208-6BB7-11C9-53EE3DDEDB92}"/>
              </a:ext>
            </a:extLst>
          </p:cNvPr>
          <p:cNvSpPr>
            <a:spLocks noGrp="1"/>
          </p:cNvSpPr>
          <p:nvPr>
            <p:ph type="dt" sz="half" idx="10"/>
          </p:nvPr>
        </p:nvSpPr>
        <p:spPr/>
        <p:txBody>
          <a:bodyPr/>
          <a:lstStyle/>
          <a:p>
            <a:fld id="{A278DA31-5902-47EF-861D-574F7F57F008}" type="datetimeFigureOut">
              <a:rPr lang="en-US" smtClean="0"/>
              <a:t>8/21/2025</a:t>
            </a:fld>
            <a:endParaRPr lang="en-US"/>
          </a:p>
        </p:txBody>
      </p:sp>
      <p:sp>
        <p:nvSpPr>
          <p:cNvPr id="5" name="Footer Placeholder 4">
            <a:extLst>
              <a:ext uri="{FF2B5EF4-FFF2-40B4-BE49-F238E27FC236}">
                <a16:creationId xmlns:a16="http://schemas.microsoft.com/office/drawing/2014/main" id="{74CDD003-2975-2A21-66A0-95FEB0525E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BE28B4-4128-2605-3B50-56D3A288BE85}"/>
              </a:ext>
            </a:extLst>
          </p:cNvPr>
          <p:cNvSpPr>
            <a:spLocks noGrp="1"/>
          </p:cNvSpPr>
          <p:nvPr>
            <p:ph type="sldNum" sz="quarter" idx="12"/>
          </p:nvPr>
        </p:nvSpPr>
        <p:spPr/>
        <p:txBody>
          <a:bodyPr/>
          <a:lstStyle/>
          <a:p>
            <a:fld id="{7BA683CA-56E0-4B79-8D9E-73A711E097E1}" type="slidenum">
              <a:rPr lang="en-US" smtClean="0"/>
              <a:t>‹#›</a:t>
            </a:fld>
            <a:endParaRPr lang="en-US"/>
          </a:p>
        </p:txBody>
      </p:sp>
    </p:spTree>
    <p:extLst>
      <p:ext uri="{BB962C8B-B14F-4D97-AF65-F5344CB8AC3E}">
        <p14:creationId xmlns:p14="http://schemas.microsoft.com/office/powerpoint/2010/main" val="1600720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AB8DC-A1CB-7F2D-F2E8-E5F3388E368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599D2E8-66C0-D3FF-C84E-68CCDF863D8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F102F46-1C66-4B12-1F02-52870309212F}"/>
              </a:ext>
            </a:extLst>
          </p:cNvPr>
          <p:cNvSpPr>
            <a:spLocks noGrp="1"/>
          </p:cNvSpPr>
          <p:nvPr>
            <p:ph type="dt" sz="half" idx="10"/>
          </p:nvPr>
        </p:nvSpPr>
        <p:spPr/>
        <p:txBody>
          <a:bodyPr/>
          <a:lstStyle/>
          <a:p>
            <a:fld id="{A278DA31-5902-47EF-861D-574F7F57F008}" type="datetimeFigureOut">
              <a:rPr lang="en-US" smtClean="0"/>
              <a:t>8/21/2025</a:t>
            </a:fld>
            <a:endParaRPr lang="en-US"/>
          </a:p>
        </p:txBody>
      </p:sp>
      <p:sp>
        <p:nvSpPr>
          <p:cNvPr id="5" name="Footer Placeholder 4">
            <a:extLst>
              <a:ext uri="{FF2B5EF4-FFF2-40B4-BE49-F238E27FC236}">
                <a16:creationId xmlns:a16="http://schemas.microsoft.com/office/drawing/2014/main" id="{40899542-979D-4AA7-2439-40DA99E37C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EE6C98-C793-5C71-E92F-07B441D27E8A}"/>
              </a:ext>
            </a:extLst>
          </p:cNvPr>
          <p:cNvSpPr>
            <a:spLocks noGrp="1"/>
          </p:cNvSpPr>
          <p:nvPr>
            <p:ph type="sldNum" sz="quarter" idx="12"/>
          </p:nvPr>
        </p:nvSpPr>
        <p:spPr/>
        <p:txBody>
          <a:bodyPr/>
          <a:lstStyle/>
          <a:p>
            <a:fld id="{7BA683CA-56E0-4B79-8D9E-73A711E097E1}" type="slidenum">
              <a:rPr lang="en-US" smtClean="0"/>
              <a:t>‹#›</a:t>
            </a:fld>
            <a:endParaRPr lang="en-US"/>
          </a:p>
        </p:txBody>
      </p:sp>
    </p:spTree>
    <p:extLst>
      <p:ext uri="{BB962C8B-B14F-4D97-AF65-F5344CB8AC3E}">
        <p14:creationId xmlns:p14="http://schemas.microsoft.com/office/powerpoint/2010/main" val="3370986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3C96C-F0D5-1F8E-1ADE-D325F75488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00D2B4-1E76-0B93-B4AB-D4F75E3A1F7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4800BF9-2BCF-562F-E88C-32E2BF2D28D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08E2565-9952-4925-F96B-CCE25904D788}"/>
              </a:ext>
            </a:extLst>
          </p:cNvPr>
          <p:cNvSpPr>
            <a:spLocks noGrp="1"/>
          </p:cNvSpPr>
          <p:nvPr>
            <p:ph type="dt" sz="half" idx="10"/>
          </p:nvPr>
        </p:nvSpPr>
        <p:spPr/>
        <p:txBody>
          <a:bodyPr/>
          <a:lstStyle/>
          <a:p>
            <a:fld id="{A278DA31-5902-47EF-861D-574F7F57F008}" type="datetimeFigureOut">
              <a:rPr lang="en-US" smtClean="0"/>
              <a:t>8/21/2025</a:t>
            </a:fld>
            <a:endParaRPr lang="en-US"/>
          </a:p>
        </p:txBody>
      </p:sp>
      <p:sp>
        <p:nvSpPr>
          <p:cNvPr id="6" name="Footer Placeholder 5">
            <a:extLst>
              <a:ext uri="{FF2B5EF4-FFF2-40B4-BE49-F238E27FC236}">
                <a16:creationId xmlns:a16="http://schemas.microsoft.com/office/drawing/2014/main" id="{42AAA645-FCE4-1269-32A9-5265CD4A40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8146A4-38A1-0CFB-B7B2-797091C4E018}"/>
              </a:ext>
            </a:extLst>
          </p:cNvPr>
          <p:cNvSpPr>
            <a:spLocks noGrp="1"/>
          </p:cNvSpPr>
          <p:nvPr>
            <p:ph type="sldNum" sz="quarter" idx="12"/>
          </p:nvPr>
        </p:nvSpPr>
        <p:spPr/>
        <p:txBody>
          <a:bodyPr/>
          <a:lstStyle/>
          <a:p>
            <a:fld id="{7BA683CA-56E0-4B79-8D9E-73A711E097E1}" type="slidenum">
              <a:rPr lang="en-US" smtClean="0"/>
              <a:t>‹#›</a:t>
            </a:fld>
            <a:endParaRPr lang="en-US"/>
          </a:p>
        </p:txBody>
      </p:sp>
    </p:spTree>
    <p:extLst>
      <p:ext uri="{BB962C8B-B14F-4D97-AF65-F5344CB8AC3E}">
        <p14:creationId xmlns:p14="http://schemas.microsoft.com/office/powerpoint/2010/main" val="1100538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9B030-080A-CA6C-2AB1-0229F38D6AD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5628DC0-C299-4AF7-50DF-746A9B2762A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5973567-105C-3605-7A93-C5C794B0536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EFE339F-A472-FEAE-F2AD-64103245213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8D2B3E9-3C1C-35FC-E57A-8BDF4319D86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8A46204-A4BF-8830-DC42-C23B0007ACB8}"/>
              </a:ext>
            </a:extLst>
          </p:cNvPr>
          <p:cNvSpPr>
            <a:spLocks noGrp="1"/>
          </p:cNvSpPr>
          <p:nvPr>
            <p:ph type="dt" sz="half" idx="10"/>
          </p:nvPr>
        </p:nvSpPr>
        <p:spPr/>
        <p:txBody>
          <a:bodyPr/>
          <a:lstStyle/>
          <a:p>
            <a:fld id="{A278DA31-5902-47EF-861D-574F7F57F008}" type="datetimeFigureOut">
              <a:rPr lang="en-US" smtClean="0"/>
              <a:t>8/21/2025</a:t>
            </a:fld>
            <a:endParaRPr lang="en-US"/>
          </a:p>
        </p:txBody>
      </p:sp>
      <p:sp>
        <p:nvSpPr>
          <p:cNvPr id="8" name="Footer Placeholder 7">
            <a:extLst>
              <a:ext uri="{FF2B5EF4-FFF2-40B4-BE49-F238E27FC236}">
                <a16:creationId xmlns:a16="http://schemas.microsoft.com/office/drawing/2014/main" id="{7BF72F38-79C8-D2E8-F523-8809EC6F02B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8B65B2E-E350-0B20-FE20-09FD5D8465F0}"/>
              </a:ext>
            </a:extLst>
          </p:cNvPr>
          <p:cNvSpPr>
            <a:spLocks noGrp="1"/>
          </p:cNvSpPr>
          <p:nvPr>
            <p:ph type="sldNum" sz="quarter" idx="12"/>
          </p:nvPr>
        </p:nvSpPr>
        <p:spPr/>
        <p:txBody>
          <a:bodyPr/>
          <a:lstStyle/>
          <a:p>
            <a:fld id="{7BA683CA-56E0-4B79-8D9E-73A711E097E1}" type="slidenum">
              <a:rPr lang="en-US" smtClean="0"/>
              <a:t>‹#›</a:t>
            </a:fld>
            <a:endParaRPr lang="en-US"/>
          </a:p>
        </p:txBody>
      </p:sp>
    </p:spTree>
    <p:extLst>
      <p:ext uri="{BB962C8B-B14F-4D97-AF65-F5344CB8AC3E}">
        <p14:creationId xmlns:p14="http://schemas.microsoft.com/office/powerpoint/2010/main" val="1034854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92C6E-8150-FDDC-9F72-BC473DCE3F7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DE5D9FA-E3C6-1B2C-7938-1776847A7434}"/>
              </a:ext>
            </a:extLst>
          </p:cNvPr>
          <p:cNvSpPr>
            <a:spLocks noGrp="1"/>
          </p:cNvSpPr>
          <p:nvPr>
            <p:ph type="dt" sz="half" idx="10"/>
          </p:nvPr>
        </p:nvSpPr>
        <p:spPr/>
        <p:txBody>
          <a:bodyPr/>
          <a:lstStyle/>
          <a:p>
            <a:fld id="{A278DA31-5902-47EF-861D-574F7F57F008}" type="datetimeFigureOut">
              <a:rPr lang="en-US" smtClean="0"/>
              <a:t>8/21/2025</a:t>
            </a:fld>
            <a:endParaRPr lang="en-US"/>
          </a:p>
        </p:txBody>
      </p:sp>
      <p:sp>
        <p:nvSpPr>
          <p:cNvPr id="4" name="Footer Placeholder 3">
            <a:extLst>
              <a:ext uri="{FF2B5EF4-FFF2-40B4-BE49-F238E27FC236}">
                <a16:creationId xmlns:a16="http://schemas.microsoft.com/office/drawing/2014/main" id="{0475DCCC-66E1-7B2D-251C-3302B339CE8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25AB329-2245-0E90-2921-2A9FD07006CA}"/>
              </a:ext>
            </a:extLst>
          </p:cNvPr>
          <p:cNvSpPr>
            <a:spLocks noGrp="1"/>
          </p:cNvSpPr>
          <p:nvPr>
            <p:ph type="sldNum" sz="quarter" idx="12"/>
          </p:nvPr>
        </p:nvSpPr>
        <p:spPr/>
        <p:txBody>
          <a:bodyPr/>
          <a:lstStyle/>
          <a:p>
            <a:fld id="{7BA683CA-56E0-4B79-8D9E-73A711E097E1}" type="slidenum">
              <a:rPr lang="en-US" smtClean="0"/>
              <a:t>‹#›</a:t>
            </a:fld>
            <a:endParaRPr lang="en-US"/>
          </a:p>
        </p:txBody>
      </p:sp>
    </p:spTree>
    <p:extLst>
      <p:ext uri="{BB962C8B-B14F-4D97-AF65-F5344CB8AC3E}">
        <p14:creationId xmlns:p14="http://schemas.microsoft.com/office/powerpoint/2010/main" val="2501891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9B7BC0F-2B47-B9A2-3E67-02E8F34C3732}"/>
              </a:ext>
            </a:extLst>
          </p:cNvPr>
          <p:cNvSpPr>
            <a:spLocks noGrp="1"/>
          </p:cNvSpPr>
          <p:nvPr>
            <p:ph type="dt" sz="half" idx="10"/>
          </p:nvPr>
        </p:nvSpPr>
        <p:spPr/>
        <p:txBody>
          <a:bodyPr/>
          <a:lstStyle/>
          <a:p>
            <a:fld id="{A278DA31-5902-47EF-861D-574F7F57F008}" type="datetimeFigureOut">
              <a:rPr lang="en-US" smtClean="0"/>
              <a:t>8/21/2025</a:t>
            </a:fld>
            <a:endParaRPr lang="en-US"/>
          </a:p>
        </p:txBody>
      </p:sp>
      <p:sp>
        <p:nvSpPr>
          <p:cNvPr id="3" name="Footer Placeholder 2">
            <a:extLst>
              <a:ext uri="{FF2B5EF4-FFF2-40B4-BE49-F238E27FC236}">
                <a16:creationId xmlns:a16="http://schemas.microsoft.com/office/drawing/2014/main" id="{0622F629-8471-DEA9-C159-BA393CE3A0C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5C19666-8771-6833-C850-C57F4C8BE717}"/>
              </a:ext>
            </a:extLst>
          </p:cNvPr>
          <p:cNvSpPr>
            <a:spLocks noGrp="1"/>
          </p:cNvSpPr>
          <p:nvPr>
            <p:ph type="sldNum" sz="quarter" idx="12"/>
          </p:nvPr>
        </p:nvSpPr>
        <p:spPr/>
        <p:txBody>
          <a:bodyPr/>
          <a:lstStyle/>
          <a:p>
            <a:fld id="{7BA683CA-56E0-4B79-8D9E-73A711E097E1}" type="slidenum">
              <a:rPr lang="en-US" smtClean="0"/>
              <a:t>‹#›</a:t>
            </a:fld>
            <a:endParaRPr lang="en-US"/>
          </a:p>
        </p:txBody>
      </p:sp>
    </p:spTree>
    <p:extLst>
      <p:ext uri="{BB962C8B-B14F-4D97-AF65-F5344CB8AC3E}">
        <p14:creationId xmlns:p14="http://schemas.microsoft.com/office/powerpoint/2010/main" val="174043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514DC-BB9F-8134-C7FA-A3AADBE2CA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740B9AC-8615-6AB6-67EC-CFC5C079749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5EE8372-5E41-9446-2BD6-3E167B7748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EB33FB-6DF4-3AE9-1A42-62CB8D95FB33}"/>
              </a:ext>
            </a:extLst>
          </p:cNvPr>
          <p:cNvSpPr>
            <a:spLocks noGrp="1"/>
          </p:cNvSpPr>
          <p:nvPr>
            <p:ph type="dt" sz="half" idx="10"/>
          </p:nvPr>
        </p:nvSpPr>
        <p:spPr/>
        <p:txBody>
          <a:bodyPr/>
          <a:lstStyle/>
          <a:p>
            <a:fld id="{A278DA31-5902-47EF-861D-574F7F57F008}" type="datetimeFigureOut">
              <a:rPr lang="en-US" smtClean="0"/>
              <a:t>8/21/2025</a:t>
            </a:fld>
            <a:endParaRPr lang="en-US"/>
          </a:p>
        </p:txBody>
      </p:sp>
      <p:sp>
        <p:nvSpPr>
          <p:cNvPr id="6" name="Footer Placeholder 5">
            <a:extLst>
              <a:ext uri="{FF2B5EF4-FFF2-40B4-BE49-F238E27FC236}">
                <a16:creationId xmlns:a16="http://schemas.microsoft.com/office/drawing/2014/main" id="{B7D842CE-F63F-BEAD-27A5-A2CB2DBE3A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05C79E-4AE7-E2B2-87F5-BD307F7E0A1D}"/>
              </a:ext>
            </a:extLst>
          </p:cNvPr>
          <p:cNvSpPr>
            <a:spLocks noGrp="1"/>
          </p:cNvSpPr>
          <p:nvPr>
            <p:ph type="sldNum" sz="quarter" idx="12"/>
          </p:nvPr>
        </p:nvSpPr>
        <p:spPr/>
        <p:txBody>
          <a:bodyPr/>
          <a:lstStyle/>
          <a:p>
            <a:fld id="{7BA683CA-56E0-4B79-8D9E-73A711E097E1}" type="slidenum">
              <a:rPr lang="en-US" smtClean="0"/>
              <a:t>‹#›</a:t>
            </a:fld>
            <a:endParaRPr lang="en-US"/>
          </a:p>
        </p:txBody>
      </p:sp>
    </p:spTree>
    <p:extLst>
      <p:ext uri="{BB962C8B-B14F-4D97-AF65-F5344CB8AC3E}">
        <p14:creationId xmlns:p14="http://schemas.microsoft.com/office/powerpoint/2010/main" val="19546985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7EE06-59BE-E52F-5D69-2A0A0B52C6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47E80F5-EFBA-FFF5-0966-76CEF1AF8B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0E6DC69-A2D5-3F8F-4DDC-9CFCA74892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64DAA2-D603-543E-31DC-34D0970A041E}"/>
              </a:ext>
            </a:extLst>
          </p:cNvPr>
          <p:cNvSpPr>
            <a:spLocks noGrp="1"/>
          </p:cNvSpPr>
          <p:nvPr>
            <p:ph type="dt" sz="half" idx="10"/>
          </p:nvPr>
        </p:nvSpPr>
        <p:spPr/>
        <p:txBody>
          <a:bodyPr/>
          <a:lstStyle/>
          <a:p>
            <a:fld id="{A278DA31-5902-47EF-861D-574F7F57F008}" type="datetimeFigureOut">
              <a:rPr lang="en-US" smtClean="0"/>
              <a:t>8/21/2025</a:t>
            </a:fld>
            <a:endParaRPr lang="en-US"/>
          </a:p>
        </p:txBody>
      </p:sp>
      <p:sp>
        <p:nvSpPr>
          <p:cNvPr id="6" name="Footer Placeholder 5">
            <a:extLst>
              <a:ext uri="{FF2B5EF4-FFF2-40B4-BE49-F238E27FC236}">
                <a16:creationId xmlns:a16="http://schemas.microsoft.com/office/drawing/2014/main" id="{8D469818-1780-8C4D-2526-A39858CCFD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606072-1ABE-8F1B-2D49-B23EB3C358DA}"/>
              </a:ext>
            </a:extLst>
          </p:cNvPr>
          <p:cNvSpPr>
            <a:spLocks noGrp="1"/>
          </p:cNvSpPr>
          <p:nvPr>
            <p:ph type="sldNum" sz="quarter" idx="12"/>
          </p:nvPr>
        </p:nvSpPr>
        <p:spPr/>
        <p:txBody>
          <a:bodyPr/>
          <a:lstStyle/>
          <a:p>
            <a:fld id="{7BA683CA-56E0-4B79-8D9E-73A711E097E1}" type="slidenum">
              <a:rPr lang="en-US" smtClean="0"/>
              <a:t>‹#›</a:t>
            </a:fld>
            <a:endParaRPr lang="en-US"/>
          </a:p>
        </p:txBody>
      </p:sp>
    </p:spTree>
    <p:extLst>
      <p:ext uri="{BB962C8B-B14F-4D97-AF65-F5344CB8AC3E}">
        <p14:creationId xmlns:p14="http://schemas.microsoft.com/office/powerpoint/2010/main" val="1861295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8EFF7FA-8736-CF64-2168-7E445CA86A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6DD0F58-25D8-8469-726F-252786745C4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266AF3-26A9-7476-923F-F36C7357A50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278DA31-5902-47EF-861D-574F7F57F008}" type="datetimeFigureOut">
              <a:rPr lang="en-US" smtClean="0"/>
              <a:t>8/21/2025</a:t>
            </a:fld>
            <a:endParaRPr lang="en-US"/>
          </a:p>
        </p:txBody>
      </p:sp>
      <p:sp>
        <p:nvSpPr>
          <p:cNvPr id="5" name="Footer Placeholder 4">
            <a:extLst>
              <a:ext uri="{FF2B5EF4-FFF2-40B4-BE49-F238E27FC236}">
                <a16:creationId xmlns:a16="http://schemas.microsoft.com/office/drawing/2014/main" id="{4D0068C5-0C6C-10AE-7B26-EFEF815E3F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C86A548-CC56-08CD-C1E7-BE3EF559F1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BA683CA-56E0-4B79-8D9E-73A711E097E1}" type="slidenum">
              <a:rPr lang="en-US" smtClean="0"/>
              <a:t>‹#›</a:t>
            </a:fld>
            <a:endParaRPr lang="en-US"/>
          </a:p>
        </p:txBody>
      </p:sp>
    </p:spTree>
    <p:extLst>
      <p:ext uri="{BB962C8B-B14F-4D97-AF65-F5344CB8AC3E}">
        <p14:creationId xmlns:p14="http://schemas.microsoft.com/office/powerpoint/2010/main" val="31251785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mailto:Miguel.ruiz@guadalupedoral.org" TargetMode="Externa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mailto:ccd@guadalupedoral.org" TargetMode="External"/><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www.catholic.org/saints/"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mailto:miguel.ruiz@guadalupedoral.org" TargetMode="External"/><Relationship Id="rId2" Type="http://schemas.openxmlformats.org/officeDocument/2006/relationships/hyperlink" Target="https://guadalupedoral.info/pre-baptismal-classes/" TargetMode="Externa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37.xml.rels><?xml version="1.0" encoding="UTF-8" standalone="yes"?>
<Relationships xmlns="http://schemas.openxmlformats.org/package/2006/relationships"><Relationship Id="rId3" Type="http://schemas.openxmlformats.org/officeDocument/2006/relationships/image" Target="../media/image47.sv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www.vatican.va/archive/ENG1104/__P2Y.HTM" TargetMode="External"/><Relationship Id="rId2" Type="http://schemas.openxmlformats.org/officeDocument/2006/relationships/hyperlink" Target="http://www.vatican.va/archive/ENG1104/_INDEX.HTM"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www.vatican.va/archive/ESL0020/__P2W.HTM" TargetMode="External"/><Relationship Id="rId2" Type="http://schemas.openxmlformats.org/officeDocument/2006/relationships/hyperlink" Target="http://www.vatican.va/archive/ESL0020/_INDEX.HT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49.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8.jpeg"/><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52.jpeg"/><Relationship Id="rId5" Type="http://schemas.openxmlformats.org/officeDocument/2006/relationships/diagramQuickStyle" Target="../diagrams/quickStyle1.xml"/><Relationship Id="rId10" Type="http://schemas.openxmlformats.org/officeDocument/2006/relationships/image" Target="../media/image51.png"/><Relationship Id="rId4" Type="http://schemas.openxmlformats.org/officeDocument/2006/relationships/diagramLayout" Target="../diagrams/layout1.xml"/><Relationship Id="rId9" Type="http://schemas.openxmlformats.org/officeDocument/2006/relationships/image" Target="../media/image50.png"/></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hyperlink" Target="mailto:Miguel.ruiz@guadalupedoral.org" TargetMode="Externa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bit.ly/3TSPHy5" TargetMode="External"/><Relationship Id="rId2" Type="http://schemas.openxmlformats.org/officeDocument/2006/relationships/hyperlink" Target="https://bit.ly/3DdSsnJ" TargetMode="Externa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4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guadalupedoral.info/mass-attendance-log/" TargetMode="External"/><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http://www.guadalupedoral.info/forcatechists/our-tea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classroom.google.com/u/0/h" TargetMode="External"/><Relationship Id="rId2" Type="http://schemas.openxmlformats.org/officeDocument/2006/relationships/hyperlink" Target="mailto:name.lastname@guadalupedoral.org" TargetMode="Externa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guadalupedoral.info/calendar/"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8CBFF7A-A035-B455-8182-E670CBB86AAD}"/>
            </a:ext>
          </a:extLst>
        </p:cNvPr>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2215C6C6-E45C-4179-9FC1-E8A4C1D474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5FE9FE4C-C9E0-4C54-8010-EA9D29CD4D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1564726" y="1890469"/>
            <a:ext cx="5860051" cy="2079143"/>
            <a:chOff x="6081624" y="1998368"/>
            <a:chExt cx="5613457" cy="782175"/>
          </a:xfrm>
          <a:solidFill>
            <a:schemeClr val="accent4"/>
          </a:solidFill>
        </p:grpSpPr>
        <p:sp>
          <p:nvSpPr>
            <p:cNvPr id="41" name="Rectangle 40">
              <a:extLst>
                <a:ext uri="{FF2B5EF4-FFF2-40B4-BE49-F238E27FC236}">
                  <a16:creationId xmlns:a16="http://schemas.microsoft.com/office/drawing/2014/main" id="{56FAD6EF-0374-46BD-901E-E901DCA01F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04847ABE-275E-4DCA-B164-A672D517FB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Rectangle 43">
            <a:extLst>
              <a:ext uri="{FF2B5EF4-FFF2-40B4-BE49-F238E27FC236}">
                <a16:creationId xmlns:a16="http://schemas.microsoft.com/office/drawing/2014/main" id="{3776B14B-F2F4-4825-8DA8-8C7A0F2B39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466344"/>
            <a:ext cx="11111729" cy="591782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Graphic 23">
            <a:extLst>
              <a:ext uri="{FF2B5EF4-FFF2-40B4-BE49-F238E27FC236}">
                <a16:creationId xmlns:a16="http://schemas.microsoft.com/office/drawing/2014/main" id="{ED93F1C8-3FE6-8AEC-F112-47DE627ACDB9}"/>
              </a:ext>
            </a:extLst>
          </p:cNvPr>
          <p:cNvPicPr>
            <a:picLocks noChangeAspect="1"/>
          </p:cNvPicPr>
          <p:nvPr/>
        </p:nvPicPr>
        <p:blipFill>
          <a:blip r:embed="rId2">
            <a:extLst>
              <a:ext uri="{28A0092B-C50C-407E-A947-70E740481C1C}">
                <a14:useLocalDpi xmlns:a14="http://schemas.microsoft.com/office/drawing/2010/main" val="0"/>
              </a:ext>
            </a:extLst>
          </a:blip>
          <a:srcRect t="34169" b="14647"/>
          <a:stretch>
            <a:fillRect/>
          </a:stretch>
        </p:blipFill>
        <p:spPr>
          <a:xfrm>
            <a:off x="838200" y="704765"/>
            <a:ext cx="10628376" cy="5440003"/>
          </a:xfrm>
          <a:prstGeom prst="rect">
            <a:avLst/>
          </a:prstGeom>
        </p:spPr>
      </p:pic>
    </p:spTree>
    <p:extLst>
      <p:ext uri="{BB962C8B-B14F-4D97-AF65-F5344CB8AC3E}">
        <p14:creationId xmlns:p14="http://schemas.microsoft.com/office/powerpoint/2010/main" val="1073767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iterate>
                                    <p:tmPct val="10000"/>
                                  </p:iterate>
                                  <p:childTnLst>
                                    <p:set>
                                      <p:cBhvr>
                                        <p:cTn id="6" dur="1" fill="hold">
                                          <p:stCondLst>
                                            <p:cond delay="0"/>
                                          </p:stCondLst>
                                        </p:cTn>
                                        <p:tgtEl>
                                          <p:spTgt spid="24"/>
                                        </p:tgtEl>
                                        <p:attrNameLst>
                                          <p:attrName>style.visibility</p:attrName>
                                        </p:attrNameLst>
                                      </p:cBhvr>
                                      <p:to>
                                        <p:strVal val="visible"/>
                                      </p:to>
                                    </p:set>
                                    <p:animEffect transition="in" filter="fade">
                                      <p:cBhvr>
                                        <p:cTn id="7" dur="7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65E7A-E9B0-6230-2A10-787E81AD365C}"/>
              </a:ext>
            </a:extLst>
          </p:cNvPr>
          <p:cNvSpPr>
            <a:spLocks noGrp="1"/>
          </p:cNvSpPr>
          <p:nvPr>
            <p:ph type="title"/>
          </p:nvPr>
        </p:nvSpPr>
        <p:spPr>
          <a:xfrm>
            <a:off x="307258" y="276635"/>
            <a:ext cx="8010832" cy="799997"/>
          </a:xfrm>
        </p:spPr>
        <p:txBody>
          <a:bodyPr>
            <a:normAutofit/>
          </a:bodyPr>
          <a:lstStyle/>
          <a:p>
            <a:pPr algn="ctr"/>
            <a:r>
              <a:rPr lang="en-US" b="1" dirty="0">
                <a:solidFill>
                  <a:schemeClr val="accent4">
                    <a:lumMod val="60000"/>
                    <a:lumOff val="40000"/>
                  </a:schemeClr>
                </a:solidFill>
              </a:rPr>
              <a:t>Material / School Supplies</a:t>
            </a:r>
          </a:p>
        </p:txBody>
      </p:sp>
      <p:pic>
        <p:nvPicPr>
          <p:cNvPr id="4" name="Content Placeholder 3" descr="Image result for school supplies">
            <a:extLst>
              <a:ext uri="{FF2B5EF4-FFF2-40B4-BE49-F238E27FC236}">
                <a16:creationId xmlns:a16="http://schemas.microsoft.com/office/drawing/2014/main" id="{C8A30D65-E0C7-2134-212D-393FF7E43808}"/>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9055367" y="661043"/>
            <a:ext cx="2605052" cy="1882309"/>
          </a:xfrm>
          <a:prstGeom prst="rect">
            <a:avLst/>
          </a:prstGeom>
          <a:noFill/>
          <a:ln>
            <a:noFill/>
          </a:ln>
        </p:spPr>
      </p:pic>
      <p:pic>
        <p:nvPicPr>
          <p:cNvPr id="5" name="Picture 4" descr="A picture containing text, green&#10;&#10;Description automatically generated">
            <a:extLst>
              <a:ext uri="{FF2B5EF4-FFF2-40B4-BE49-F238E27FC236}">
                <a16:creationId xmlns:a16="http://schemas.microsoft.com/office/drawing/2014/main" id="{D5170BED-D8E1-B1F8-19F7-D6EB4D940D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79690" y="3609744"/>
            <a:ext cx="2343610" cy="2343610"/>
          </a:xfrm>
          <a:prstGeom prst="rect">
            <a:avLst/>
          </a:prstGeom>
        </p:spPr>
      </p:pic>
      <p:sp>
        <p:nvSpPr>
          <p:cNvPr id="10" name="TextBox 9">
            <a:extLst>
              <a:ext uri="{FF2B5EF4-FFF2-40B4-BE49-F238E27FC236}">
                <a16:creationId xmlns:a16="http://schemas.microsoft.com/office/drawing/2014/main" id="{1C69EFE0-3057-3CB9-BA64-FFAE3B44B22B}"/>
              </a:ext>
            </a:extLst>
          </p:cNvPr>
          <p:cNvSpPr txBox="1"/>
          <p:nvPr/>
        </p:nvSpPr>
        <p:spPr>
          <a:xfrm>
            <a:off x="437979" y="1224475"/>
            <a:ext cx="7880111" cy="4770537"/>
          </a:xfrm>
          <a:prstGeom prst="rect">
            <a:avLst/>
          </a:prstGeom>
          <a:noFill/>
        </p:spPr>
        <p:txBody>
          <a:bodyPr wrap="square">
            <a:spAutoFit/>
          </a:bodyPr>
          <a:lstStyle/>
          <a:p>
            <a:pPr algn="ctr">
              <a:tabLst>
                <a:tab pos="571500" algn="l"/>
              </a:tabLst>
            </a:pPr>
            <a:r>
              <a:rPr lang="en-US" sz="2800" b="1" u="sng" dirty="0">
                <a:solidFill>
                  <a:srgbClr val="C45911"/>
                </a:solidFill>
                <a:effectLst/>
                <a:latin typeface="Times New Roman" panose="02020603050405020304" pitchFamily="18" charset="0"/>
                <a:ea typeface="Calibri" panose="020F0502020204030204" pitchFamily="34" charset="0"/>
              </a:rPr>
              <a:t>For elementary school students</a:t>
            </a:r>
          </a:p>
          <a:p>
            <a:pPr marL="0" marR="0" algn="ctr">
              <a:spcBef>
                <a:spcPts val="0"/>
              </a:spcBef>
              <a:spcAft>
                <a:spcPts val="0"/>
              </a:spcAft>
              <a:tabLst>
                <a:tab pos="571500" algn="l"/>
              </a:tabLst>
            </a:pPr>
            <a:r>
              <a:rPr lang="en-US" sz="2000" dirty="0">
                <a:latin typeface="Times New Roman" panose="02020603050405020304" pitchFamily="18" charset="0"/>
                <a:ea typeface="Calibri" panose="020F0502020204030204" pitchFamily="34" charset="0"/>
              </a:rPr>
              <a:t>1- A composition notebook</a:t>
            </a:r>
          </a:p>
          <a:p>
            <a:pPr marL="0" marR="0" algn="ctr">
              <a:spcBef>
                <a:spcPts val="0"/>
              </a:spcBef>
              <a:spcAft>
                <a:spcPts val="0"/>
              </a:spcAft>
              <a:tabLst>
                <a:tab pos="571500" algn="l"/>
              </a:tabLst>
            </a:pPr>
            <a:r>
              <a:rPr lang="en-US" sz="2000" dirty="0">
                <a:latin typeface="Times New Roman" panose="02020603050405020304" pitchFamily="18" charset="0"/>
                <a:ea typeface="Calibri" panose="020F0502020204030204" pitchFamily="34" charset="0"/>
              </a:rPr>
              <a:t>2- Pencil case, zippered</a:t>
            </a:r>
          </a:p>
          <a:p>
            <a:pPr marL="0" marR="0" algn="ctr">
              <a:spcBef>
                <a:spcPts val="0"/>
              </a:spcBef>
              <a:spcAft>
                <a:spcPts val="0"/>
              </a:spcAft>
              <a:tabLst>
                <a:tab pos="571500" algn="l"/>
              </a:tabLst>
            </a:pPr>
            <a:r>
              <a:rPr lang="en-US" sz="2000" dirty="0">
                <a:latin typeface="Times New Roman" panose="02020603050405020304" pitchFamily="18" charset="0"/>
                <a:ea typeface="Calibri" panose="020F0502020204030204" pitchFamily="34" charset="0"/>
              </a:rPr>
              <a:t>3- A box of Crayons</a:t>
            </a:r>
          </a:p>
          <a:p>
            <a:pPr marL="0" marR="0" algn="ctr">
              <a:spcBef>
                <a:spcPts val="0"/>
              </a:spcBef>
              <a:spcAft>
                <a:spcPts val="0"/>
              </a:spcAft>
              <a:tabLst>
                <a:tab pos="571500" algn="l"/>
              </a:tabLst>
            </a:pPr>
            <a:r>
              <a:rPr lang="en-US" sz="2000" dirty="0">
                <a:latin typeface="Times New Roman" panose="02020603050405020304" pitchFamily="18" charset="0"/>
                <a:ea typeface="Calibri" panose="020F0502020204030204" pitchFamily="34" charset="0"/>
              </a:rPr>
              <a:t>4- Pair of blunt scissors</a:t>
            </a:r>
          </a:p>
          <a:p>
            <a:pPr marL="0" marR="0" algn="ctr">
              <a:spcBef>
                <a:spcPts val="0"/>
              </a:spcBef>
              <a:spcAft>
                <a:spcPts val="0"/>
              </a:spcAft>
              <a:tabLst>
                <a:tab pos="571500" algn="l"/>
              </a:tabLst>
            </a:pPr>
            <a:r>
              <a:rPr lang="en-US" sz="2000" dirty="0">
                <a:latin typeface="Times New Roman" panose="02020603050405020304" pitchFamily="18" charset="0"/>
                <a:ea typeface="Calibri" panose="020F0502020204030204" pitchFamily="34" charset="0"/>
              </a:rPr>
              <a:t>5- A sharpened pencil and an erase</a:t>
            </a:r>
          </a:p>
          <a:p>
            <a:pPr marL="0" marR="0" algn="ctr">
              <a:spcBef>
                <a:spcPts val="0"/>
              </a:spcBef>
              <a:spcAft>
                <a:spcPts val="0"/>
              </a:spcAft>
              <a:tabLst>
                <a:tab pos="571500" algn="l"/>
              </a:tabLst>
            </a:pPr>
            <a:r>
              <a:rPr lang="en-US" sz="2000" dirty="0">
                <a:latin typeface="Times New Roman" panose="02020603050405020304" pitchFamily="18" charset="0"/>
                <a:ea typeface="Calibri" panose="020F0502020204030204" pitchFamily="34" charset="0"/>
              </a:rPr>
              <a:t>6 A jumbo glue stick</a:t>
            </a:r>
          </a:p>
          <a:p>
            <a:pPr algn="ctr">
              <a:tabLst>
                <a:tab pos="571500" algn="l"/>
              </a:tabLst>
            </a:pPr>
            <a:r>
              <a:rPr lang="en-US" sz="2000" b="1" dirty="0">
                <a:solidFill>
                  <a:srgbClr val="FF0000"/>
                </a:solidFill>
                <a:latin typeface="Times New Roman" panose="02020603050405020304" pitchFamily="18" charset="0"/>
                <a:ea typeface="Calibri" panose="020F0502020204030204" pitchFamily="34" charset="0"/>
              </a:rPr>
              <a:t>7-</a:t>
            </a:r>
            <a:r>
              <a:rPr lang="en-US" sz="2000" b="1" dirty="0">
                <a:solidFill>
                  <a:srgbClr val="FF0000"/>
                </a:solidFill>
                <a:effectLst/>
                <a:latin typeface="Times New Roman" panose="02020603050405020304" pitchFamily="18" charset="0"/>
                <a:ea typeface="Calibri" panose="020F0502020204030204" pitchFamily="34" charset="0"/>
              </a:rPr>
              <a:t> 1 reams of paper - A DONATION (if you can)</a:t>
            </a:r>
            <a:endParaRPr lang="en-US" sz="20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tabLst>
                <a:tab pos="571500" algn="l"/>
              </a:tabLst>
            </a:pPr>
            <a:endParaRPr lang="en-US" sz="2000" dirty="0">
              <a:latin typeface="Times New Roman" panose="02020603050405020304" pitchFamily="18" charset="0"/>
              <a:ea typeface="Calibri" panose="020F0502020204030204" pitchFamily="34" charset="0"/>
            </a:endParaRPr>
          </a:p>
          <a:p>
            <a:pPr marL="0" marR="0" algn="ctr">
              <a:spcBef>
                <a:spcPts val="0"/>
              </a:spcBef>
              <a:spcAft>
                <a:spcPts val="0"/>
              </a:spcAft>
              <a:tabLst>
                <a:tab pos="571500" algn="l"/>
              </a:tabLst>
            </a:pPr>
            <a:endParaRPr lang="en-US" sz="2800" b="1" u="sng" dirty="0">
              <a:solidFill>
                <a:srgbClr val="C45911"/>
              </a:solidFill>
              <a:effectLst/>
              <a:latin typeface="Times New Roman" panose="02020603050405020304" pitchFamily="18" charset="0"/>
              <a:ea typeface="Calibri" panose="020F0502020204030204" pitchFamily="34" charset="0"/>
            </a:endParaRPr>
          </a:p>
          <a:p>
            <a:pPr marL="0" marR="0" algn="ctr">
              <a:spcBef>
                <a:spcPts val="0"/>
              </a:spcBef>
              <a:spcAft>
                <a:spcPts val="0"/>
              </a:spcAft>
              <a:tabLst>
                <a:tab pos="571500" algn="l"/>
              </a:tabLst>
            </a:pPr>
            <a:r>
              <a:rPr lang="en-US" sz="2800" b="1" u="sng" dirty="0">
                <a:solidFill>
                  <a:srgbClr val="C45911"/>
                </a:solidFill>
                <a:effectLst/>
                <a:latin typeface="Times New Roman" panose="02020603050405020304" pitchFamily="18" charset="0"/>
                <a:ea typeface="Calibri" panose="020F0502020204030204" pitchFamily="34" charset="0"/>
              </a:rPr>
              <a:t>For middle and high school students &amp; RCIA</a:t>
            </a:r>
            <a:endParaRPr lang="en-US" sz="2000" dirty="0">
              <a:effectLst/>
              <a:latin typeface="Times New Roman" panose="02020603050405020304" pitchFamily="18" charset="0"/>
              <a:ea typeface="Times New Roman" panose="02020603050405020304" pitchFamily="18" charset="0"/>
            </a:endParaRPr>
          </a:p>
          <a:p>
            <a:pPr marL="342900" marR="0" lvl="0" indent="-342900" algn="ctr">
              <a:spcBef>
                <a:spcPts val="0"/>
              </a:spcBef>
              <a:spcAft>
                <a:spcPts val="0"/>
              </a:spcAft>
              <a:buFont typeface="+mj-lt"/>
              <a:buAutoNum type="arabicPeriod"/>
              <a:tabLst>
                <a:tab pos="571500" algn="l"/>
                <a:tab pos="2286000" algn="l"/>
              </a:tabLst>
            </a:pPr>
            <a:r>
              <a:rPr lang="en-US" sz="2000" dirty="0">
                <a:solidFill>
                  <a:srgbClr val="000000"/>
                </a:solidFill>
                <a:effectLst/>
                <a:latin typeface="Times New Roman" panose="02020603050405020304" pitchFamily="18" charset="0"/>
                <a:ea typeface="Calibri" panose="020F0502020204030204" pitchFamily="34" charset="0"/>
              </a:rPr>
              <a:t>A composition notebook</a:t>
            </a:r>
            <a:endParaRPr lang="en-US" sz="2000" dirty="0">
              <a:effectLst/>
              <a:latin typeface="Times New Roman" panose="02020603050405020304" pitchFamily="18" charset="0"/>
              <a:ea typeface="Times New Roman" panose="02020603050405020304" pitchFamily="18" charset="0"/>
            </a:endParaRPr>
          </a:p>
          <a:p>
            <a:pPr marL="342900" marR="0" lvl="0" indent="-342900" algn="ctr">
              <a:spcBef>
                <a:spcPts val="0"/>
              </a:spcBef>
              <a:spcAft>
                <a:spcPts val="0"/>
              </a:spcAft>
              <a:buFont typeface="+mj-lt"/>
              <a:buAutoNum type="arabicPeriod"/>
              <a:tabLst>
                <a:tab pos="571500" algn="l"/>
                <a:tab pos="2286000" algn="l"/>
              </a:tabLst>
            </a:pPr>
            <a:r>
              <a:rPr lang="en-US" sz="2000" dirty="0">
                <a:solidFill>
                  <a:srgbClr val="000000"/>
                </a:solidFill>
                <a:effectLst/>
                <a:latin typeface="Times New Roman" panose="02020603050405020304" pitchFamily="18" charset="0"/>
                <a:ea typeface="Calibri" panose="020F0502020204030204" pitchFamily="34" charset="0"/>
              </a:rPr>
              <a:t>A sharpened pencil, a pen, and an eraser</a:t>
            </a:r>
            <a:endParaRPr lang="en-US" sz="2000" dirty="0">
              <a:effectLst/>
              <a:latin typeface="Times New Roman" panose="02020603050405020304" pitchFamily="18" charset="0"/>
              <a:ea typeface="Times New Roman" panose="02020603050405020304" pitchFamily="18" charset="0"/>
            </a:endParaRPr>
          </a:p>
          <a:p>
            <a:pPr marL="342900" marR="0" lvl="0" indent="-342900" algn="ctr">
              <a:spcBef>
                <a:spcPts val="0"/>
              </a:spcBef>
              <a:spcAft>
                <a:spcPts val="0"/>
              </a:spcAft>
              <a:buFont typeface="+mj-lt"/>
              <a:buAutoNum type="arabicPeriod"/>
              <a:tabLst>
                <a:tab pos="571500" algn="l"/>
                <a:tab pos="2286000" algn="l"/>
              </a:tabLst>
            </a:pPr>
            <a:r>
              <a:rPr lang="en-US" sz="2000" b="1" dirty="0">
                <a:solidFill>
                  <a:srgbClr val="FF0000"/>
                </a:solidFill>
                <a:effectLst/>
                <a:latin typeface="Times New Roman" panose="02020603050405020304" pitchFamily="18" charset="0"/>
                <a:ea typeface="Calibri" panose="020F0502020204030204" pitchFamily="34" charset="0"/>
              </a:rPr>
              <a:t>1 reams of paper - A DONATION (if you can)</a:t>
            </a:r>
            <a:endParaRPr lang="en-US"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410927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1" name="Rectangle 3080">
            <a:extLst>
              <a:ext uri="{FF2B5EF4-FFF2-40B4-BE49-F238E27FC236}">
                <a16:creationId xmlns:a16="http://schemas.microsoft.com/office/drawing/2014/main" id="{8950AD4C-6AF3-49F8-94E1-DBCAFB3947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Meiryo"/>
            </a:endParaRPr>
          </a:p>
        </p:txBody>
      </p:sp>
      <p:sp>
        <p:nvSpPr>
          <p:cNvPr id="3083" name="Freeform: Shape 3082">
            <a:extLst>
              <a:ext uri="{FF2B5EF4-FFF2-40B4-BE49-F238E27FC236}">
                <a16:creationId xmlns:a16="http://schemas.microsoft.com/office/drawing/2014/main" id="{4F359677-6547-4AEF-BE61-1F63509981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07575" y="0"/>
            <a:ext cx="10345003" cy="6858000"/>
          </a:xfrm>
          <a:custGeom>
            <a:avLst/>
            <a:gdLst>
              <a:gd name="connsiteX0" fmla="*/ 7551973 w 9174595"/>
              <a:gd name="connsiteY0" fmla="*/ 0 h 6858000"/>
              <a:gd name="connsiteX1" fmla="*/ 5634635 w 9174595"/>
              <a:gd name="connsiteY1" fmla="*/ 0 h 6858000"/>
              <a:gd name="connsiteX2" fmla="*/ 5550590 w 9174595"/>
              <a:gd name="connsiteY2" fmla="*/ 0 h 6858000"/>
              <a:gd name="connsiteX3" fmla="*/ 5480986 w 9174595"/>
              <a:gd name="connsiteY3" fmla="*/ 0 h 6858000"/>
              <a:gd name="connsiteX4" fmla="*/ 4886240 w 9174595"/>
              <a:gd name="connsiteY4" fmla="*/ 0 h 6858000"/>
              <a:gd name="connsiteX5" fmla="*/ 4816638 w 9174595"/>
              <a:gd name="connsiteY5" fmla="*/ 0 h 6858000"/>
              <a:gd name="connsiteX6" fmla="*/ 4357958 w 9174595"/>
              <a:gd name="connsiteY6" fmla="*/ 0 h 6858000"/>
              <a:gd name="connsiteX7" fmla="*/ 4288354 w 9174595"/>
              <a:gd name="connsiteY7" fmla="*/ 0 h 6858000"/>
              <a:gd name="connsiteX8" fmla="*/ 3693608 w 9174595"/>
              <a:gd name="connsiteY8" fmla="*/ 0 h 6858000"/>
              <a:gd name="connsiteX9" fmla="*/ 3624006 w 9174595"/>
              <a:gd name="connsiteY9" fmla="*/ 0 h 6858000"/>
              <a:gd name="connsiteX10" fmla="*/ 3276448 w 9174595"/>
              <a:gd name="connsiteY10" fmla="*/ 0 h 6858000"/>
              <a:gd name="connsiteX11" fmla="*/ 1622622 w 9174595"/>
              <a:gd name="connsiteY11" fmla="*/ 0 h 6858000"/>
              <a:gd name="connsiteX12" fmla="*/ 1600504 w 9174595"/>
              <a:gd name="connsiteY12" fmla="*/ 14997 h 6858000"/>
              <a:gd name="connsiteX13" fmla="*/ 0 w 9174595"/>
              <a:gd name="connsiteY13" fmla="*/ 3621656 h 6858000"/>
              <a:gd name="connsiteX14" fmla="*/ 1873886 w 9174595"/>
              <a:gd name="connsiteY14" fmla="*/ 6374814 h 6858000"/>
              <a:gd name="connsiteX15" fmla="*/ 2390406 w 9174595"/>
              <a:gd name="connsiteY15" fmla="*/ 6780599 h 6858000"/>
              <a:gd name="connsiteX16" fmla="*/ 2502136 w 9174595"/>
              <a:gd name="connsiteY16" fmla="*/ 6858000 h 6858000"/>
              <a:gd name="connsiteX17" fmla="*/ 3276448 w 9174595"/>
              <a:gd name="connsiteY17" fmla="*/ 6858000 h 6858000"/>
              <a:gd name="connsiteX18" fmla="*/ 3624006 w 9174595"/>
              <a:gd name="connsiteY18" fmla="*/ 6858000 h 6858000"/>
              <a:gd name="connsiteX19" fmla="*/ 3693608 w 9174595"/>
              <a:gd name="connsiteY19" fmla="*/ 6858000 h 6858000"/>
              <a:gd name="connsiteX20" fmla="*/ 4288354 w 9174595"/>
              <a:gd name="connsiteY20" fmla="*/ 6858000 h 6858000"/>
              <a:gd name="connsiteX21" fmla="*/ 4357958 w 9174595"/>
              <a:gd name="connsiteY21" fmla="*/ 6858000 h 6858000"/>
              <a:gd name="connsiteX22" fmla="*/ 4816638 w 9174595"/>
              <a:gd name="connsiteY22" fmla="*/ 6858000 h 6858000"/>
              <a:gd name="connsiteX23" fmla="*/ 4886240 w 9174595"/>
              <a:gd name="connsiteY23" fmla="*/ 6858000 h 6858000"/>
              <a:gd name="connsiteX24" fmla="*/ 5480986 w 9174595"/>
              <a:gd name="connsiteY24" fmla="*/ 6858000 h 6858000"/>
              <a:gd name="connsiteX25" fmla="*/ 5550590 w 9174595"/>
              <a:gd name="connsiteY25" fmla="*/ 6858000 h 6858000"/>
              <a:gd name="connsiteX26" fmla="*/ 5634635 w 9174595"/>
              <a:gd name="connsiteY26" fmla="*/ 6858000 h 6858000"/>
              <a:gd name="connsiteX27" fmla="*/ 6672460 w 9174595"/>
              <a:gd name="connsiteY27" fmla="*/ 6858000 h 6858000"/>
              <a:gd name="connsiteX28" fmla="*/ 6784188 w 9174595"/>
              <a:gd name="connsiteY28" fmla="*/ 6780599 h 6858000"/>
              <a:gd name="connsiteX29" fmla="*/ 7300708 w 9174595"/>
              <a:gd name="connsiteY29" fmla="*/ 6374814 h 6858000"/>
              <a:gd name="connsiteX30" fmla="*/ 9174595 w 9174595"/>
              <a:gd name="connsiteY30" fmla="*/ 3621656 h 6858000"/>
              <a:gd name="connsiteX31" fmla="*/ 7574092 w 9174595"/>
              <a:gd name="connsiteY3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174595" h="6858000">
                <a:moveTo>
                  <a:pt x="7551973" y="0"/>
                </a:moveTo>
                <a:lnTo>
                  <a:pt x="5634635" y="0"/>
                </a:lnTo>
                <a:lnTo>
                  <a:pt x="5550590" y="0"/>
                </a:lnTo>
                <a:lnTo>
                  <a:pt x="5480986" y="0"/>
                </a:lnTo>
                <a:lnTo>
                  <a:pt x="4886240" y="0"/>
                </a:lnTo>
                <a:lnTo>
                  <a:pt x="4816638" y="0"/>
                </a:lnTo>
                <a:lnTo>
                  <a:pt x="4357958" y="0"/>
                </a:lnTo>
                <a:lnTo>
                  <a:pt x="4288354" y="0"/>
                </a:lnTo>
                <a:lnTo>
                  <a:pt x="3693608" y="0"/>
                </a:lnTo>
                <a:lnTo>
                  <a:pt x="3624006" y="0"/>
                </a:lnTo>
                <a:lnTo>
                  <a:pt x="3276448" y="0"/>
                </a:lnTo>
                <a:lnTo>
                  <a:pt x="1622622" y="0"/>
                </a:lnTo>
                <a:lnTo>
                  <a:pt x="1600504" y="14997"/>
                </a:lnTo>
                <a:cubicBezTo>
                  <a:pt x="573594" y="754641"/>
                  <a:pt x="0" y="2093192"/>
                  <a:pt x="0" y="3621656"/>
                </a:cubicBezTo>
                <a:cubicBezTo>
                  <a:pt x="0" y="4969131"/>
                  <a:pt x="928496" y="5602839"/>
                  <a:pt x="1873886" y="6374814"/>
                </a:cubicBezTo>
                <a:cubicBezTo>
                  <a:pt x="2046046" y="6515397"/>
                  <a:pt x="2216632" y="6653108"/>
                  <a:pt x="2390406" y="6780599"/>
                </a:cubicBezTo>
                <a:lnTo>
                  <a:pt x="2502136" y="6858000"/>
                </a:lnTo>
                <a:lnTo>
                  <a:pt x="3276448" y="6858000"/>
                </a:lnTo>
                <a:lnTo>
                  <a:pt x="3624006" y="6858000"/>
                </a:lnTo>
                <a:lnTo>
                  <a:pt x="3693608" y="6858000"/>
                </a:lnTo>
                <a:lnTo>
                  <a:pt x="4288354" y="6858000"/>
                </a:lnTo>
                <a:lnTo>
                  <a:pt x="4357958" y="6858000"/>
                </a:lnTo>
                <a:lnTo>
                  <a:pt x="4816638" y="6858000"/>
                </a:lnTo>
                <a:lnTo>
                  <a:pt x="4886240" y="6858000"/>
                </a:lnTo>
                <a:lnTo>
                  <a:pt x="5480986" y="6858000"/>
                </a:lnTo>
                <a:lnTo>
                  <a:pt x="5550590" y="6858000"/>
                </a:lnTo>
                <a:lnTo>
                  <a:pt x="5634635" y="6858000"/>
                </a:lnTo>
                <a:lnTo>
                  <a:pt x="6672460" y="6858000"/>
                </a:lnTo>
                <a:lnTo>
                  <a:pt x="6784188" y="6780599"/>
                </a:lnTo>
                <a:cubicBezTo>
                  <a:pt x="6957963" y="6653108"/>
                  <a:pt x="7128548" y="6515397"/>
                  <a:pt x="7300708" y="6374814"/>
                </a:cubicBezTo>
                <a:cubicBezTo>
                  <a:pt x="8246100" y="5602839"/>
                  <a:pt x="9174595" y="4969131"/>
                  <a:pt x="9174595" y="3621656"/>
                </a:cubicBezTo>
                <a:cubicBezTo>
                  <a:pt x="9174595" y="2093192"/>
                  <a:pt x="8601001" y="754641"/>
                  <a:pt x="7574092" y="14997"/>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85" name="Freeform: Shape 3084">
            <a:extLst>
              <a:ext uri="{FF2B5EF4-FFF2-40B4-BE49-F238E27FC236}">
                <a16:creationId xmlns:a16="http://schemas.microsoft.com/office/drawing/2014/main" id="{E03EB81F-53EA-4ACC-A424-38FB58A73C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08673" y="0"/>
            <a:ext cx="2486322"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087" name="Freeform: Shape 3086">
            <a:extLst>
              <a:ext uri="{FF2B5EF4-FFF2-40B4-BE49-F238E27FC236}">
                <a16:creationId xmlns:a16="http://schemas.microsoft.com/office/drawing/2014/main" id="{8E7A830E-EB82-4D23-B515-44E41D5643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47625" y="0"/>
            <a:ext cx="2209181" cy="6858000"/>
          </a:xfrm>
          <a:custGeom>
            <a:avLst/>
            <a:gdLst>
              <a:gd name="connsiteX0" fmla="*/ 955085 w 2209181"/>
              <a:gd name="connsiteY0" fmla="*/ 0 h 6858000"/>
              <a:gd name="connsiteX1" fmla="*/ 937727 w 2209181"/>
              <a:gd name="connsiteY1" fmla="*/ 0 h 6858000"/>
              <a:gd name="connsiteX2" fmla="*/ 963738 w 2209181"/>
              <a:gd name="connsiteY2" fmla="*/ 24346 h 6858000"/>
              <a:gd name="connsiteX3" fmla="*/ 2184004 w 2209181"/>
              <a:gd name="connsiteY3" fmla="*/ 3809420 h 6858000"/>
              <a:gd name="connsiteX4" fmla="*/ 218679 w 2209181"/>
              <a:gd name="connsiteY4" fmla="*/ 6681644 h 6858000"/>
              <a:gd name="connsiteX5" fmla="*/ 0 w 2209181"/>
              <a:gd name="connsiteY5" fmla="*/ 6858000 h 6858000"/>
              <a:gd name="connsiteX6" fmla="*/ 19349 w 2209181"/>
              <a:gd name="connsiteY6" fmla="*/ 6858000 h 6858000"/>
              <a:gd name="connsiteX7" fmla="*/ 236958 w 2209181"/>
              <a:gd name="connsiteY7" fmla="*/ 6682507 h 6858000"/>
              <a:gd name="connsiteX8" fmla="*/ 2202283 w 2209181"/>
              <a:gd name="connsiteY8" fmla="*/ 3810283 h 6858000"/>
              <a:gd name="connsiteX9" fmla="*/ 982018 w 2209181"/>
              <a:gd name="connsiteY9" fmla="*/ 2521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181" h="6858000">
                <a:moveTo>
                  <a:pt x="955085" y="0"/>
                </a:moveTo>
                <a:lnTo>
                  <a:pt x="937727" y="0"/>
                </a:lnTo>
                <a:lnTo>
                  <a:pt x="963738" y="24346"/>
                </a:lnTo>
                <a:cubicBezTo>
                  <a:pt x="1818009" y="885455"/>
                  <a:pt x="2251801" y="2269402"/>
                  <a:pt x="2184004" y="3809420"/>
                </a:cubicBezTo>
                <a:cubicBezTo>
                  <a:pt x="2120250" y="5257592"/>
                  <a:pt x="1181008" y="5895709"/>
                  <a:pt x="218679" y="6681644"/>
                </a:cubicBezTo>
                <a:lnTo>
                  <a:pt x="0" y="6858000"/>
                </a:lnTo>
                <a:lnTo>
                  <a:pt x="19349" y="6858000"/>
                </a:lnTo>
                <a:lnTo>
                  <a:pt x="236958" y="6682507"/>
                </a:lnTo>
                <a:cubicBezTo>
                  <a:pt x="1199288" y="5896573"/>
                  <a:pt x="2138530" y="5258455"/>
                  <a:pt x="2202283" y="3810283"/>
                </a:cubicBezTo>
                <a:cubicBezTo>
                  <a:pt x="2270080" y="2270266"/>
                  <a:pt x="1836289" y="886318"/>
                  <a:pt x="982018" y="25210"/>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8" name="Picture 7">
            <a:extLst>
              <a:ext uri="{FF2B5EF4-FFF2-40B4-BE49-F238E27FC236}">
                <a16:creationId xmlns:a16="http://schemas.microsoft.com/office/drawing/2014/main" id="{9693428B-4480-7E88-160A-F2E0455F75E1}"/>
              </a:ext>
            </a:extLst>
          </p:cNvPr>
          <p:cNvPicPr>
            <a:picLocks noChangeAspect="1"/>
          </p:cNvPicPr>
          <p:nvPr/>
        </p:nvPicPr>
        <p:blipFill>
          <a:blip r:embed="rId3"/>
          <a:stretch>
            <a:fillRect/>
          </a:stretch>
        </p:blipFill>
        <p:spPr>
          <a:xfrm>
            <a:off x="2210938" y="1540479"/>
            <a:ext cx="3619563" cy="3674683"/>
          </a:xfrm>
          <a:prstGeom prst="rect">
            <a:avLst/>
          </a:prstGeom>
        </p:spPr>
      </p:pic>
      <p:sp>
        <p:nvSpPr>
          <p:cNvPr id="3094" name="Freeform: Shape 3093">
            <a:extLst>
              <a:ext uri="{FF2B5EF4-FFF2-40B4-BE49-F238E27FC236}">
                <a16:creationId xmlns:a16="http://schemas.microsoft.com/office/drawing/2014/main" id="{515AACE5-C50C-49EE-BD63-88D28D469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75235" y="0"/>
            <a:ext cx="2486322"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095" name="Freeform: Shape 3094">
            <a:extLst>
              <a:ext uri="{FF2B5EF4-FFF2-40B4-BE49-F238E27FC236}">
                <a16:creationId xmlns:a16="http://schemas.microsoft.com/office/drawing/2014/main" id="{4311BE2A-DAA1-49F6-83F6-3D543B8EA4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36349" y="0"/>
            <a:ext cx="2209181" cy="6858000"/>
          </a:xfrm>
          <a:custGeom>
            <a:avLst/>
            <a:gdLst>
              <a:gd name="connsiteX0" fmla="*/ 937727 w 2209181"/>
              <a:gd name="connsiteY0" fmla="*/ 0 h 6858000"/>
              <a:gd name="connsiteX1" fmla="*/ 955085 w 2209181"/>
              <a:gd name="connsiteY1" fmla="*/ 0 h 6858000"/>
              <a:gd name="connsiteX2" fmla="*/ 982018 w 2209181"/>
              <a:gd name="connsiteY2" fmla="*/ 25210 h 6858000"/>
              <a:gd name="connsiteX3" fmla="*/ 2202283 w 2209181"/>
              <a:gd name="connsiteY3" fmla="*/ 3810283 h 6858000"/>
              <a:gd name="connsiteX4" fmla="*/ 236958 w 2209181"/>
              <a:gd name="connsiteY4" fmla="*/ 6682507 h 6858000"/>
              <a:gd name="connsiteX5" fmla="*/ 19349 w 2209181"/>
              <a:gd name="connsiteY5" fmla="*/ 6858000 h 6858000"/>
              <a:gd name="connsiteX6" fmla="*/ 0 w 2209181"/>
              <a:gd name="connsiteY6" fmla="*/ 6858000 h 6858000"/>
              <a:gd name="connsiteX7" fmla="*/ 218679 w 2209181"/>
              <a:gd name="connsiteY7" fmla="*/ 6681644 h 6858000"/>
              <a:gd name="connsiteX8" fmla="*/ 2184004 w 2209181"/>
              <a:gd name="connsiteY8" fmla="*/ 3809420 h 6858000"/>
              <a:gd name="connsiteX9" fmla="*/ 963738 w 2209181"/>
              <a:gd name="connsiteY9" fmla="*/ 2434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181" h="6858000">
                <a:moveTo>
                  <a:pt x="937727" y="0"/>
                </a:moveTo>
                <a:lnTo>
                  <a:pt x="955085" y="0"/>
                </a:lnTo>
                <a:lnTo>
                  <a:pt x="982018" y="25210"/>
                </a:lnTo>
                <a:cubicBezTo>
                  <a:pt x="1836289" y="886318"/>
                  <a:pt x="2270080" y="2270266"/>
                  <a:pt x="2202283" y="3810283"/>
                </a:cubicBezTo>
                <a:cubicBezTo>
                  <a:pt x="2138530" y="5258455"/>
                  <a:pt x="1199288" y="5896573"/>
                  <a:pt x="236958" y="6682507"/>
                </a:cubicBezTo>
                <a:lnTo>
                  <a:pt x="19349" y="6858000"/>
                </a:lnTo>
                <a:lnTo>
                  <a:pt x="0" y="6858000"/>
                </a:lnTo>
                <a:lnTo>
                  <a:pt x="218679" y="6681644"/>
                </a:lnTo>
                <a:cubicBezTo>
                  <a:pt x="1181008" y="5895709"/>
                  <a:pt x="2120250" y="5257592"/>
                  <a:pt x="2184004" y="3809420"/>
                </a:cubicBezTo>
                <a:cubicBezTo>
                  <a:pt x="2251801" y="2269402"/>
                  <a:pt x="1818009" y="885455"/>
                  <a:pt x="963738" y="24346"/>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3076" name="Picture 4" descr="WhatsApp Logo green App Icon Square Radius | Citypng">
            <a:extLst>
              <a:ext uri="{FF2B5EF4-FFF2-40B4-BE49-F238E27FC236}">
                <a16:creationId xmlns:a16="http://schemas.microsoft.com/office/drawing/2014/main" id="{F47FB43A-24EB-68A0-C201-D39A4FB54BDD}"/>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152235" y="1567876"/>
            <a:ext cx="3619890" cy="3619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46196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0576B-039F-E50A-AD37-79C9A2A68937}"/>
              </a:ext>
            </a:extLst>
          </p:cNvPr>
          <p:cNvSpPr>
            <a:spLocks noGrp="1"/>
          </p:cNvSpPr>
          <p:nvPr>
            <p:ph type="title"/>
          </p:nvPr>
        </p:nvSpPr>
        <p:spPr>
          <a:xfrm>
            <a:off x="3838669" y="748419"/>
            <a:ext cx="7578506" cy="1286477"/>
          </a:xfrm>
        </p:spPr>
        <p:txBody>
          <a:bodyPr anchor="b">
            <a:normAutofit/>
          </a:bodyPr>
          <a:lstStyle/>
          <a:p>
            <a:r>
              <a:rPr lang="en-US" sz="8000" b="1" dirty="0">
                <a:solidFill>
                  <a:schemeClr val="accent4">
                    <a:lumMod val="60000"/>
                    <a:lumOff val="40000"/>
                  </a:schemeClr>
                </a:solidFill>
              </a:rPr>
              <a:t>Uniform</a:t>
            </a:r>
            <a:endParaRPr lang="en-US" b="1" dirty="0">
              <a:solidFill>
                <a:schemeClr val="accent4">
                  <a:lumMod val="60000"/>
                  <a:lumOff val="40000"/>
                </a:schemeClr>
              </a:solidFill>
            </a:endParaRPr>
          </a:p>
        </p:txBody>
      </p:sp>
      <p:sp>
        <p:nvSpPr>
          <p:cNvPr id="3" name="Content Placeholder 2">
            <a:extLst>
              <a:ext uri="{FF2B5EF4-FFF2-40B4-BE49-F238E27FC236}">
                <a16:creationId xmlns:a16="http://schemas.microsoft.com/office/drawing/2014/main" id="{13C01DAA-321F-1D0A-597D-78EC1F280D54}"/>
              </a:ext>
            </a:extLst>
          </p:cNvPr>
          <p:cNvSpPr>
            <a:spLocks noGrp="1"/>
          </p:cNvSpPr>
          <p:nvPr>
            <p:ph idx="1"/>
          </p:nvPr>
        </p:nvSpPr>
        <p:spPr>
          <a:xfrm>
            <a:off x="3504169" y="2355960"/>
            <a:ext cx="5183661" cy="3110382"/>
          </a:xfrm>
        </p:spPr>
        <p:txBody>
          <a:bodyPr anchor="ctr">
            <a:normAutofit/>
          </a:bodyPr>
          <a:lstStyle/>
          <a:p>
            <a:pPr marL="342900" marR="0" lvl="0" indent="-342900">
              <a:spcBef>
                <a:spcPts val="0"/>
              </a:spcBef>
              <a:spcAft>
                <a:spcPts val="0"/>
              </a:spcAft>
              <a:buFont typeface="+mj-lt"/>
              <a:buAutoNum type="arabicPeriod"/>
              <a:tabLst>
                <a:tab pos="571500" algn="l"/>
              </a:tabLst>
            </a:pPr>
            <a:r>
              <a:rPr lang="en-US" sz="2800" dirty="0">
                <a:effectLst/>
                <a:latin typeface="Times New Roman" panose="02020603050405020304" pitchFamily="18" charset="0"/>
                <a:ea typeface="Calibri" panose="020F0502020204030204" pitchFamily="34" charset="0"/>
              </a:rPr>
              <a:t>Blue, Kaki or Jeans pants or skirts</a:t>
            </a:r>
            <a:endParaRPr lang="en-US" sz="2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800"/>
              </a:spcAft>
              <a:buFont typeface="+mj-lt"/>
              <a:buAutoNum type="arabicPeriod"/>
            </a:pPr>
            <a:r>
              <a:rPr lang="en-US" sz="2800" dirty="0">
                <a:effectLst/>
                <a:latin typeface="Times New Roman" panose="02020603050405020304" pitchFamily="18" charset="0"/>
                <a:ea typeface="Calibri" panose="020F0502020204030204" pitchFamily="34" charset="0"/>
              </a:rPr>
              <a:t>Our Lady of Guadalupe T-Shirt</a:t>
            </a:r>
            <a:endParaRPr lang="en-US" sz="2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800"/>
              </a:spcAft>
              <a:buFont typeface="+mj-lt"/>
              <a:buAutoNum type="arabicPeriod"/>
            </a:pPr>
            <a:r>
              <a:rPr lang="en-US" sz="2800" dirty="0">
                <a:effectLst/>
                <a:latin typeface="Times New Roman" panose="02020603050405020304" pitchFamily="18" charset="0"/>
                <a:ea typeface="Calibri" panose="020F0502020204030204" pitchFamily="34" charset="0"/>
              </a:rPr>
              <a:t>ID Tag</a:t>
            </a:r>
            <a:endParaRPr lang="en-US" sz="2800" dirty="0">
              <a:effectLst/>
              <a:latin typeface="Times New Roman" panose="02020603050405020304" pitchFamily="18" charset="0"/>
              <a:ea typeface="Times New Roman" panose="02020603050405020304" pitchFamily="18" charset="0"/>
            </a:endParaRPr>
          </a:p>
          <a:p>
            <a:endParaRPr lang="en-US" dirty="0"/>
          </a:p>
        </p:txBody>
      </p:sp>
      <p:pic>
        <p:nvPicPr>
          <p:cNvPr id="4" name="Picture 3">
            <a:extLst>
              <a:ext uri="{FF2B5EF4-FFF2-40B4-BE49-F238E27FC236}">
                <a16:creationId xmlns:a16="http://schemas.microsoft.com/office/drawing/2014/main" id="{DE9D4C1A-AD2D-FCF3-B9B0-5F66ED58D01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3" b="10490"/>
          <a:stretch/>
        </p:blipFill>
        <p:spPr bwMode="auto">
          <a:xfrm>
            <a:off x="8929337" y="3134558"/>
            <a:ext cx="2704878" cy="3217333"/>
          </a:xfrm>
          <a:prstGeom prst="rect">
            <a:avLst/>
          </a:prstGeom>
          <a:noFill/>
        </p:spPr>
      </p:pic>
      <p:pic>
        <p:nvPicPr>
          <p:cNvPr id="5" name="Picture 4" descr="A picture containing person, wall, posing, indoor&#10;&#10;Description automatically generated">
            <a:extLst>
              <a:ext uri="{FF2B5EF4-FFF2-40B4-BE49-F238E27FC236}">
                <a16:creationId xmlns:a16="http://schemas.microsoft.com/office/drawing/2014/main" id="{22BDBA94-4121-EBD6-F95B-90FFD3F22EC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653" r="17627" b="4"/>
          <a:stretch/>
        </p:blipFill>
        <p:spPr>
          <a:xfrm>
            <a:off x="630213" y="596644"/>
            <a:ext cx="2704878" cy="3217333"/>
          </a:xfrm>
          <a:prstGeom prst="rect">
            <a:avLst/>
          </a:prstGeom>
        </p:spPr>
      </p:pic>
    </p:spTree>
    <p:extLst>
      <p:ext uri="{BB962C8B-B14F-4D97-AF65-F5344CB8AC3E}">
        <p14:creationId xmlns:p14="http://schemas.microsoft.com/office/powerpoint/2010/main" val="12014322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F6E5D-9D22-BEFC-4038-11214739E354}"/>
              </a:ext>
            </a:extLst>
          </p:cNvPr>
          <p:cNvSpPr>
            <a:spLocks noGrp="1"/>
          </p:cNvSpPr>
          <p:nvPr>
            <p:ph type="title"/>
          </p:nvPr>
        </p:nvSpPr>
        <p:spPr>
          <a:xfrm>
            <a:off x="838200" y="685800"/>
            <a:ext cx="5257800" cy="2275480"/>
          </a:xfrm>
        </p:spPr>
        <p:txBody>
          <a:bodyPr>
            <a:normAutofit/>
          </a:bodyPr>
          <a:lstStyle/>
          <a:p>
            <a:pPr>
              <a:lnSpc>
                <a:spcPct val="90000"/>
              </a:lnSpc>
            </a:pPr>
            <a:r>
              <a:rPr lang="en-US" sz="5000" b="1" dirty="0">
                <a:solidFill>
                  <a:schemeClr val="accent4">
                    <a:lumMod val="60000"/>
                    <a:lumOff val="40000"/>
                  </a:schemeClr>
                </a:solidFill>
              </a:rPr>
              <a:t>Classes of Formation for Parents</a:t>
            </a:r>
          </a:p>
        </p:txBody>
      </p:sp>
      <p:sp>
        <p:nvSpPr>
          <p:cNvPr id="3" name="Content Placeholder 2">
            <a:extLst>
              <a:ext uri="{FF2B5EF4-FFF2-40B4-BE49-F238E27FC236}">
                <a16:creationId xmlns:a16="http://schemas.microsoft.com/office/drawing/2014/main" id="{6D16160E-0582-2B17-9F73-7AAA6D8570FB}"/>
              </a:ext>
            </a:extLst>
          </p:cNvPr>
          <p:cNvSpPr>
            <a:spLocks noGrp="1"/>
          </p:cNvSpPr>
          <p:nvPr>
            <p:ph idx="1"/>
          </p:nvPr>
        </p:nvSpPr>
        <p:spPr>
          <a:xfrm>
            <a:off x="838199" y="3319796"/>
            <a:ext cx="5257799" cy="2852404"/>
          </a:xfrm>
        </p:spPr>
        <p:txBody>
          <a:bodyPr>
            <a:normAutofit/>
          </a:bodyPr>
          <a:lstStyle/>
          <a:p>
            <a:pPr marL="0" marR="0">
              <a:lnSpc>
                <a:spcPct val="100000"/>
              </a:lnSpc>
              <a:spcBef>
                <a:spcPts val="0"/>
              </a:spcBef>
              <a:spcAft>
                <a:spcPts val="600"/>
              </a:spcAft>
            </a:pPr>
            <a:r>
              <a:rPr lang="en-US" sz="1900">
                <a:effectLst/>
                <a:latin typeface="Times New Roman" panose="02020603050405020304" pitchFamily="18" charset="0"/>
                <a:ea typeface="Times New Roman" panose="02020603050405020304" pitchFamily="18" charset="0"/>
              </a:rPr>
              <a:t>This year we will provide Classes of Catholic Formation for Parents.</a:t>
            </a:r>
          </a:p>
          <a:p>
            <a:pPr marL="0" marR="0">
              <a:lnSpc>
                <a:spcPct val="100000"/>
              </a:lnSpc>
              <a:spcBef>
                <a:spcPts val="0"/>
              </a:spcBef>
              <a:spcAft>
                <a:spcPts val="600"/>
              </a:spcAft>
            </a:pPr>
            <a:r>
              <a:rPr lang="en-US" sz="1900">
                <a:effectLst/>
                <a:latin typeface="Times New Roman" panose="02020603050405020304" pitchFamily="18" charset="0"/>
                <a:ea typeface="Times New Roman" panose="02020603050405020304" pitchFamily="18" charset="0"/>
              </a:rPr>
              <a:t>Classes will be given at the same time than the kids’ classes.</a:t>
            </a:r>
            <a:br>
              <a:rPr lang="en-US" sz="1900">
                <a:effectLst/>
                <a:latin typeface="Times New Roman" panose="02020603050405020304" pitchFamily="18" charset="0"/>
                <a:ea typeface="Times New Roman" panose="02020603050405020304" pitchFamily="18" charset="0"/>
              </a:rPr>
            </a:br>
            <a:br>
              <a:rPr lang="en-US" sz="1900">
                <a:effectLst/>
                <a:latin typeface="Times New Roman" panose="02020603050405020304" pitchFamily="18" charset="0"/>
                <a:ea typeface="Times New Roman" panose="02020603050405020304" pitchFamily="18" charset="0"/>
              </a:rPr>
            </a:br>
            <a:r>
              <a:rPr lang="es-ES" sz="1900">
                <a:effectLst/>
                <a:latin typeface="Times New Roman" panose="02020603050405020304" pitchFamily="18" charset="0"/>
                <a:ea typeface="Times New Roman" panose="02020603050405020304" pitchFamily="18" charset="0"/>
              </a:rPr>
              <a:t>Este año brindaremos Clases de Formación Católica para Padres.</a:t>
            </a:r>
            <a:endParaRPr lang="en-US" sz="1900">
              <a:effectLst/>
              <a:latin typeface="Times New Roman" panose="02020603050405020304" pitchFamily="18" charset="0"/>
              <a:ea typeface="Times New Roman" panose="02020603050405020304" pitchFamily="18" charset="0"/>
            </a:endParaRPr>
          </a:p>
          <a:p>
            <a:pPr marL="0" marR="0">
              <a:lnSpc>
                <a:spcPct val="100000"/>
              </a:lnSpc>
              <a:spcBef>
                <a:spcPts val="0"/>
              </a:spcBef>
              <a:spcAft>
                <a:spcPts val="600"/>
              </a:spcAft>
            </a:pPr>
            <a:r>
              <a:rPr lang="es-ES" sz="1900">
                <a:effectLst/>
                <a:latin typeface="Times New Roman" panose="02020603050405020304" pitchFamily="18" charset="0"/>
                <a:ea typeface="Times New Roman" panose="02020603050405020304" pitchFamily="18" charset="0"/>
              </a:rPr>
              <a:t>Las clases se darán al mismo tiempo que las clases de los niños.</a:t>
            </a:r>
            <a:endParaRPr lang="en-US" sz="1900">
              <a:effectLst/>
              <a:latin typeface="Times New Roman" panose="02020603050405020304" pitchFamily="18" charset="0"/>
              <a:ea typeface="Times New Roman" panose="02020603050405020304" pitchFamily="18" charset="0"/>
            </a:endParaRPr>
          </a:p>
        </p:txBody>
      </p:sp>
      <p:pic>
        <p:nvPicPr>
          <p:cNvPr id="4" name="Picture 3" descr="A logo with a cross and a cross&#10;&#10;Description automatically generated">
            <a:extLst>
              <a:ext uri="{FF2B5EF4-FFF2-40B4-BE49-F238E27FC236}">
                <a16:creationId xmlns:a16="http://schemas.microsoft.com/office/drawing/2014/main" id="{1A9031B7-59A8-6BA2-98FB-E05E85D621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6807546" y="596644"/>
            <a:ext cx="4636565" cy="5664375"/>
          </a:xfrm>
          <a:prstGeom prst="rect">
            <a:avLst/>
          </a:prstGeom>
          <a:noFill/>
        </p:spPr>
      </p:pic>
    </p:spTree>
    <p:extLst>
      <p:ext uri="{BB962C8B-B14F-4D97-AF65-F5344CB8AC3E}">
        <p14:creationId xmlns:p14="http://schemas.microsoft.com/office/powerpoint/2010/main" val="3327527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C8933A4-A63D-2A05-4D82-8174CA6FC2AA}"/>
            </a:ext>
          </a:extLst>
        </p:cNvPr>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1FC7F644-BB8D-4710-25C0-FD877CB509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Graphic 23" descr="Daily Calendar">
            <a:extLst>
              <a:ext uri="{FF2B5EF4-FFF2-40B4-BE49-F238E27FC236}">
                <a16:creationId xmlns:a16="http://schemas.microsoft.com/office/drawing/2014/main" id="{3D449585-BBE1-9A43-CD22-3C43477C9A2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4988" y="1744515"/>
            <a:ext cx="3368969" cy="3368969"/>
          </a:xfrm>
          <a:prstGeom prst="rect">
            <a:avLst/>
          </a:prstGeom>
        </p:spPr>
      </p:pic>
      <p:sp>
        <p:nvSpPr>
          <p:cNvPr id="31" name="Freeform: Shape 30">
            <a:extLst>
              <a:ext uri="{FF2B5EF4-FFF2-40B4-BE49-F238E27FC236}">
                <a16:creationId xmlns:a16="http://schemas.microsoft.com/office/drawing/2014/main" id="{189AD5EF-25F5-AC5D-52C8-1A2B7E5A3E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992"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endParaRPr lang="en-US"/>
          </a:p>
        </p:txBody>
      </p:sp>
      <p:sp>
        <p:nvSpPr>
          <p:cNvPr id="8" name="TextBox 7">
            <a:extLst>
              <a:ext uri="{FF2B5EF4-FFF2-40B4-BE49-F238E27FC236}">
                <a16:creationId xmlns:a16="http://schemas.microsoft.com/office/drawing/2014/main" id="{E39EFECF-244F-6D13-C54D-91883BE603B4}"/>
              </a:ext>
            </a:extLst>
          </p:cNvPr>
          <p:cNvSpPr txBox="1"/>
          <p:nvPr/>
        </p:nvSpPr>
        <p:spPr>
          <a:xfrm>
            <a:off x="5622061" y="762538"/>
            <a:ext cx="5649349" cy="3199862"/>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6600" b="1" kern="1200" dirty="0">
                <a:solidFill>
                  <a:srgbClr val="FFFFFF"/>
                </a:solidFill>
                <a:latin typeface="Times New Roman" panose="02020603050405020304" pitchFamily="18" charset="0"/>
                <a:ea typeface="+mj-ea"/>
                <a:cs typeface="Times New Roman" panose="02020603050405020304" pitchFamily="18" charset="0"/>
              </a:rPr>
              <a:t>Special Ceremonies</a:t>
            </a:r>
          </a:p>
          <a:p>
            <a:pPr>
              <a:lnSpc>
                <a:spcPct val="90000"/>
              </a:lnSpc>
              <a:spcBef>
                <a:spcPct val="0"/>
              </a:spcBef>
              <a:spcAft>
                <a:spcPts val="600"/>
              </a:spcAft>
            </a:pPr>
            <a:r>
              <a:rPr lang="en-US" sz="6600" b="1" kern="1200" dirty="0">
                <a:solidFill>
                  <a:srgbClr val="FFFFFF"/>
                </a:solidFill>
                <a:effectLst/>
                <a:latin typeface="Times New Roman" panose="02020603050405020304" pitchFamily="18" charset="0"/>
                <a:ea typeface="+mj-ea"/>
                <a:cs typeface="Times New Roman" panose="02020603050405020304" pitchFamily="18" charset="0"/>
              </a:rPr>
              <a:t>Key dates</a:t>
            </a:r>
            <a:endParaRPr lang="en-US" sz="6600" b="1" kern="1200" dirty="0">
              <a:solidFill>
                <a:srgbClr val="FFFFFF"/>
              </a:solidFill>
              <a:latin typeface="Times New Roman" panose="02020603050405020304" pitchFamily="18" charset="0"/>
              <a:ea typeface="+mj-ea"/>
              <a:cs typeface="Times New Roman" panose="02020603050405020304" pitchFamily="18" charset="0"/>
            </a:endParaRPr>
          </a:p>
        </p:txBody>
      </p:sp>
      <p:sp>
        <p:nvSpPr>
          <p:cNvPr id="33" name="sketch line">
            <a:extLst>
              <a:ext uri="{FF2B5EF4-FFF2-40B4-BE49-F238E27FC236}">
                <a16:creationId xmlns:a16="http://schemas.microsoft.com/office/drawing/2014/main" id="{6253ABCE-DC1D-8171-1D9B-0C1CC96CD5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7682" y="4043302"/>
            <a:ext cx="5303520" cy="18288"/>
          </a:xfrm>
          <a:custGeom>
            <a:avLst/>
            <a:gdLst>
              <a:gd name="connsiteX0" fmla="*/ 0 w 5303520"/>
              <a:gd name="connsiteY0" fmla="*/ 0 h 18288"/>
              <a:gd name="connsiteX1" fmla="*/ 556870 w 5303520"/>
              <a:gd name="connsiteY1" fmla="*/ 0 h 18288"/>
              <a:gd name="connsiteX2" fmla="*/ 1272845 w 5303520"/>
              <a:gd name="connsiteY2" fmla="*/ 0 h 18288"/>
              <a:gd name="connsiteX3" fmla="*/ 1882750 w 5303520"/>
              <a:gd name="connsiteY3" fmla="*/ 0 h 18288"/>
              <a:gd name="connsiteX4" fmla="*/ 2439619 w 5303520"/>
              <a:gd name="connsiteY4" fmla="*/ 0 h 18288"/>
              <a:gd name="connsiteX5" fmla="*/ 3155594 w 5303520"/>
              <a:gd name="connsiteY5" fmla="*/ 0 h 18288"/>
              <a:gd name="connsiteX6" fmla="*/ 3818534 w 5303520"/>
              <a:gd name="connsiteY6" fmla="*/ 0 h 18288"/>
              <a:gd name="connsiteX7" fmla="*/ 4481474 w 5303520"/>
              <a:gd name="connsiteY7" fmla="*/ 0 h 18288"/>
              <a:gd name="connsiteX8" fmla="*/ 5303520 w 5303520"/>
              <a:gd name="connsiteY8" fmla="*/ 0 h 18288"/>
              <a:gd name="connsiteX9" fmla="*/ 5303520 w 5303520"/>
              <a:gd name="connsiteY9" fmla="*/ 18288 h 18288"/>
              <a:gd name="connsiteX10" fmla="*/ 4746650 w 5303520"/>
              <a:gd name="connsiteY10" fmla="*/ 18288 h 18288"/>
              <a:gd name="connsiteX11" fmla="*/ 4242816 w 5303520"/>
              <a:gd name="connsiteY11" fmla="*/ 18288 h 18288"/>
              <a:gd name="connsiteX12" fmla="*/ 3526841 w 5303520"/>
              <a:gd name="connsiteY12" fmla="*/ 18288 h 18288"/>
              <a:gd name="connsiteX13" fmla="*/ 2969971 w 5303520"/>
              <a:gd name="connsiteY13" fmla="*/ 18288 h 18288"/>
              <a:gd name="connsiteX14" fmla="*/ 2253996 w 5303520"/>
              <a:gd name="connsiteY14" fmla="*/ 18288 h 18288"/>
              <a:gd name="connsiteX15" fmla="*/ 1484986 w 5303520"/>
              <a:gd name="connsiteY15" fmla="*/ 18288 h 18288"/>
              <a:gd name="connsiteX16" fmla="*/ 875081 w 5303520"/>
              <a:gd name="connsiteY16" fmla="*/ 18288 h 18288"/>
              <a:gd name="connsiteX17" fmla="*/ 0 w 5303520"/>
              <a:gd name="connsiteY17" fmla="*/ 18288 h 18288"/>
              <a:gd name="connsiteX18" fmla="*/ 0 w 530352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03520" h="18288" fill="none" extrusionOk="0">
                <a:moveTo>
                  <a:pt x="0" y="0"/>
                </a:moveTo>
                <a:cubicBezTo>
                  <a:pt x="191807" y="-19560"/>
                  <a:pt x="373092" y="14032"/>
                  <a:pt x="556870" y="0"/>
                </a:cubicBezTo>
                <a:cubicBezTo>
                  <a:pt x="740648" y="-14032"/>
                  <a:pt x="1109645" y="5886"/>
                  <a:pt x="1272845" y="0"/>
                </a:cubicBezTo>
                <a:cubicBezTo>
                  <a:pt x="1436045" y="-5886"/>
                  <a:pt x="1723352" y="-21940"/>
                  <a:pt x="1882750" y="0"/>
                </a:cubicBezTo>
                <a:cubicBezTo>
                  <a:pt x="2042148" y="21940"/>
                  <a:pt x="2308812" y="-23394"/>
                  <a:pt x="2439619" y="0"/>
                </a:cubicBezTo>
                <a:cubicBezTo>
                  <a:pt x="2570426" y="23394"/>
                  <a:pt x="2936980" y="-3315"/>
                  <a:pt x="3155594" y="0"/>
                </a:cubicBezTo>
                <a:cubicBezTo>
                  <a:pt x="3374208" y="3315"/>
                  <a:pt x="3528026" y="24519"/>
                  <a:pt x="3818534" y="0"/>
                </a:cubicBezTo>
                <a:cubicBezTo>
                  <a:pt x="4109042" y="-24519"/>
                  <a:pt x="4161759" y="-18720"/>
                  <a:pt x="4481474" y="0"/>
                </a:cubicBezTo>
                <a:cubicBezTo>
                  <a:pt x="4801189" y="18720"/>
                  <a:pt x="5011126" y="27308"/>
                  <a:pt x="5303520" y="0"/>
                </a:cubicBezTo>
                <a:cubicBezTo>
                  <a:pt x="5304050" y="6954"/>
                  <a:pt x="5304254" y="12839"/>
                  <a:pt x="5303520" y="18288"/>
                </a:cubicBezTo>
                <a:cubicBezTo>
                  <a:pt x="5132450" y="501"/>
                  <a:pt x="4953391" y="18714"/>
                  <a:pt x="4746650" y="18288"/>
                </a:cubicBezTo>
                <a:cubicBezTo>
                  <a:pt x="4539909" y="17863"/>
                  <a:pt x="4361261" y="7168"/>
                  <a:pt x="4242816" y="18288"/>
                </a:cubicBezTo>
                <a:cubicBezTo>
                  <a:pt x="4124371" y="29408"/>
                  <a:pt x="3754907" y="21026"/>
                  <a:pt x="3526841" y="18288"/>
                </a:cubicBezTo>
                <a:cubicBezTo>
                  <a:pt x="3298775" y="15550"/>
                  <a:pt x="3164473" y="3913"/>
                  <a:pt x="2969971" y="18288"/>
                </a:cubicBezTo>
                <a:cubicBezTo>
                  <a:pt x="2775469" y="32664"/>
                  <a:pt x="2608536" y="2050"/>
                  <a:pt x="2253996" y="18288"/>
                </a:cubicBezTo>
                <a:cubicBezTo>
                  <a:pt x="1899456" y="34526"/>
                  <a:pt x="1752044" y="28789"/>
                  <a:pt x="1484986" y="18288"/>
                </a:cubicBezTo>
                <a:cubicBezTo>
                  <a:pt x="1217928" y="7788"/>
                  <a:pt x="1060609" y="-4784"/>
                  <a:pt x="875081" y="18288"/>
                </a:cubicBezTo>
                <a:cubicBezTo>
                  <a:pt x="689553" y="41360"/>
                  <a:pt x="188846" y="25228"/>
                  <a:pt x="0" y="18288"/>
                </a:cubicBezTo>
                <a:cubicBezTo>
                  <a:pt x="-570" y="9279"/>
                  <a:pt x="132" y="5100"/>
                  <a:pt x="0" y="0"/>
                </a:cubicBezTo>
                <a:close/>
              </a:path>
              <a:path w="5303520" h="18288" stroke="0" extrusionOk="0">
                <a:moveTo>
                  <a:pt x="0" y="0"/>
                </a:moveTo>
                <a:cubicBezTo>
                  <a:pt x="181149" y="2038"/>
                  <a:pt x="442175" y="-27591"/>
                  <a:pt x="609905" y="0"/>
                </a:cubicBezTo>
                <a:cubicBezTo>
                  <a:pt x="777636" y="27591"/>
                  <a:pt x="947554" y="-24271"/>
                  <a:pt x="1113739" y="0"/>
                </a:cubicBezTo>
                <a:cubicBezTo>
                  <a:pt x="1279924" y="24271"/>
                  <a:pt x="1721318" y="-30891"/>
                  <a:pt x="1882750" y="0"/>
                </a:cubicBezTo>
                <a:cubicBezTo>
                  <a:pt x="2044182" y="30891"/>
                  <a:pt x="2270822" y="-14002"/>
                  <a:pt x="2492654" y="0"/>
                </a:cubicBezTo>
                <a:cubicBezTo>
                  <a:pt x="2714486" y="14002"/>
                  <a:pt x="2822632" y="27292"/>
                  <a:pt x="3102559" y="0"/>
                </a:cubicBezTo>
                <a:cubicBezTo>
                  <a:pt x="3382487" y="-27292"/>
                  <a:pt x="3489743" y="-31235"/>
                  <a:pt x="3871570" y="0"/>
                </a:cubicBezTo>
                <a:cubicBezTo>
                  <a:pt x="4253397" y="31235"/>
                  <a:pt x="4301475" y="22800"/>
                  <a:pt x="4428439" y="0"/>
                </a:cubicBezTo>
                <a:cubicBezTo>
                  <a:pt x="4555403" y="-22800"/>
                  <a:pt x="5018410" y="43534"/>
                  <a:pt x="5303520" y="0"/>
                </a:cubicBezTo>
                <a:cubicBezTo>
                  <a:pt x="5302837" y="5414"/>
                  <a:pt x="5302800" y="12510"/>
                  <a:pt x="5303520" y="18288"/>
                </a:cubicBezTo>
                <a:cubicBezTo>
                  <a:pt x="5082751" y="18456"/>
                  <a:pt x="4993374" y="24100"/>
                  <a:pt x="4746650" y="18288"/>
                </a:cubicBezTo>
                <a:cubicBezTo>
                  <a:pt x="4499926" y="12477"/>
                  <a:pt x="4368648" y="-7187"/>
                  <a:pt x="4083710" y="18288"/>
                </a:cubicBezTo>
                <a:cubicBezTo>
                  <a:pt x="3798772" y="43763"/>
                  <a:pt x="3729434" y="5501"/>
                  <a:pt x="3473806" y="18288"/>
                </a:cubicBezTo>
                <a:cubicBezTo>
                  <a:pt x="3218178" y="31075"/>
                  <a:pt x="3056855" y="30003"/>
                  <a:pt x="2704795" y="18288"/>
                </a:cubicBezTo>
                <a:cubicBezTo>
                  <a:pt x="2352735" y="6573"/>
                  <a:pt x="2319447" y="29257"/>
                  <a:pt x="1935785" y="18288"/>
                </a:cubicBezTo>
                <a:cubicBezTo>
                  <a:pt x="1552123" y="7320"/>
                  <a:pt x="1532619" y="-467"/>
                  <a:pt x="1378915" y="18288"/>
                </a:cubicBezTo>
                <a:cubicBezTo>
                  <a:pt x="1225211" y="37043"/>
                  <a:pt x="1038692" y="34308"/>
                  <a:pt x="715975" y="18288"/>
                </a:cubicBezTo>
                <a:cubicBezTo>
                  <a:pt x="393258" y="2268"/>
                  <a:pt x="303768" y="26944"/>
                  <a:pt x="0" y="18288"/>
                </a:cubicBezTo>
                <a:cubicBezTo>
                  <a:pt x="-306" y="11061"/>
                  <a:pt x="-655" y="7751"/>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7465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iterate>
                                    <p:tmPct val="10000"/>
                                  </p:iterate>
                                  <p:childTnLst>
                                    <p:set>
                                      <p:cBhvr>
                                        <p:cTn id="6" dur="1" fill="hold">
                                          <p:stCondLst>
                                            <p:cond delay="0"/>
                                          </p:stCondLst>
                                        </p:cTn>
                                        <p:tgtEl>
                                          <p:spTgt spid="24"/>
                                        </p:tgtEl>
                                        <p:attrNameLst>
                                          <p:attrName>style.visibility</p:attrName>
                                        </p:attrNameLst>
                                      </p:cBhvr>
                                      <p:to>
                                        <p:strVal val="visible"/>
                                      </p:to>
                                    </p:set>
                                    <p:animEffect transition="in" filter="fade">
                                      <p:cBhvr>
                                        <p:cTn id="7" dur="7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FD9A52-30BE-1278-1E5B-A2AA57F3EA3C}"/>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66FC7F29-AC08-F1F5-F994-510DF5B8813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305" y="6626"/>
            <a:ext cx="12192000" cy="6851374"/>
          </a:xfrm>
          <a:prstGeom prst="rect">
            <a:avLst/>
          </a:prstGeom>
        </p:spPr>
      </p:pic>
      <p:sp>
        <p:nvSpPr>
          <p:cNvPr id="6" name="TextBox 5">
            <a:extLst>
              <a:ext uri="{FF2B5EF4-FFF2-40B4-BE49-F238E27FC236}">
                <a16:creationId xmlns:a16="http://schemas.microsoft.com/office/drawing/2014/main" id="{697DC86E-591F-A1B7-D222-E2F585A1D0CF}"/>
              </a:ext>
            </a:extLst>
          </p:cNvPr>
          <p:cNvSpPr txBox="1"/>
          <p:nvPr/>
        </p:nvSpPr>
        <p:spPr>
          <a:xfrm>
            <a:off x="394636" y="3429000"/>
            <a:ext cx="8056345" cy="2923674"/>
          </a:xfrm>
          <a:prstGeom prst="rect">
            <a:avLst/>
          </a:prstGeom>
        </p:spPr>
        <p:txBody>
          <a:bodyPr vert="horz" lIns="91440" tIns="45720" rIns="91440" bIns="45720" rtlCol="0">
            <a:normAutofit/>
          </a:bodyPr>
          <a:lstStyle/>
          <a:p>
            <a:pPr lvl="0">
              <a:lnSpc>
                <a:spcPct val="110000"/>
              </a:lnSpc>
              <a:spcAft>
                <a:spcPts val="600"/>
              </a:spcAft>
              <a:buClr>
                <a:srgbClr val="203040"/>
              </a:buClr>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Doral Academy: </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Sunday October 26</a:t>
            </a:r>
            <a:br>
              <a:rPr kumimoji="0" lang="en-US" sz="19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br>
            <a:r>
              <a:rPr kumimoji="0" lang="en-US" sz="19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8:30 AM &amp; 10:15 AM @ Doral Academy</a:t>
            </a:r>
            <a:b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b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Parish Hall: </a:t>
            </a:r>
            <a:r>
              <a:rPr lang="en-US" sz="3600" b="1" dirty="0">
                <a:solidFill>
                  <a:srgbClr val="FF0000"/>
                </a:solidFill>
                <a:latin typeface="Times New Roman" panose="02020603050405020304" pitchFamily="18" charset="0"/>
                <a:cs typeface="Times New Roman" panose="02020603050405020304" pitchFamily="18" charset="0"/>
              </a:rPr>
              <a:t>Monday October 27</a:t>
            </a:r>
            <a:br>
              <a:rPr lang="en-US" sz="2800" b="1" dirty="0">
                <a:solidFill>
                  <a:srgbClr val="FF0000"/>
                </a:solidFill>
                <a:latin typeface="Times New Roman" panose="02020603050405020304" pitchFamily="18" charset="0"/>
                <a:cs typeface="Times New Roman" panose="02020603050405020304" pitchFamily="18" charset="0"/>
              </a:rPr>
            </a:br>
            <a:r>
              <a:rPr lang="en-US" sz="2800" b="1" dirty="0">
                <a:solidFill>
                  <a:srgbClr val="FF0000"/>
                </a:solidFill>
                <a:latin typeface="Times New Roman" panose="02020603050405020304" pitchFamily="18" charset="0"/>
                <a:cs typeface="Times New Roman" panose="02020603050405020304" pitchFamily="18" charset="0"/>
              </a:rPr>
              <a:t>		</a:t>
            </a:r>
            <a:r>
              <a:rPr lang="en-US" sz="1900" b="1" dirty="0">
                <a:solidFill>
                  <a:srgbClr val="FF0000"/>
                </a:solidFill>
                <a:latin typeface="Times New Roman" panose="02020603050405020304" pitchFamily="18" charset="0"/>
                <a:cs typeface="Times New Roman" panose="02020603050405020304" pitchFamily="18" charset="0"/>
              </a:rPr>
              <a:t>7:00 PM @ Parish Hall</a:t>
            </a:r>
            <a:endParaRPr kumimoji="0" lang="en-US" sz="1900" b="0"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41051731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03B0DC-116C-E9A5-3704-C0BCD2334978}"/>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B0485E4D-521D-F5DF-04F6-FDA3C57C4984}"/>
              </a:ext>
            </a:extLst>
          </p:cNvPr>
          <p:cNvSpPr txBox="1"/>
          <p:nvPr/>
        </p:nvSpPr>
        <p:spPr>
          <a:xfrm>
            <a:off x="11047" y="190123"/>
            <a:ext cx="7728155" cy="1446550"/>
          </a:xfrm>
          <a:prstGeom prst="rect">
            <a:avLst/>
          </a:prstGeom>
          <a:noFill/>
        </p:spPr>
        <p:txBody>
          <a:bodyPr wrap="square">
            <a:spAutoFit/>
          </a:bodyPr>
          <a:lstStyle/>
          <a:p>
            <a:pPr algn="ctr"/>
            <a:r>
              <a:rPr lang="en-US" sz="4400" b="1" dirty="0">
                <a:solidFill>
                  <a:schemeClr val="accent1">
                    <a:lumMod val="60000"/>
                    <a:lumOff val="40000"/>
                  </a:schemeClr>
                </a:solidFill>
                <a:effectLst/>
                <a:latin typeface="Times New Roman" panose="02020603050405020304" pitchFamily="18" charset="0"/>
                <a:ea typeface="Times New Roman" panose="02020603050405020304" pitchFamily="18" charset="0"/>
              </a:rPr>
              <a:t>Rite of Acceptance into the </a:t>
            </a:r>
            <a:br>
              <a:rPr lang="en-US" sz="4400" b="1" dirty="0">
                <a:solidFill>
                  <a:schemeClr val="accent1">
                    <a:lumMod val="60000"/>
                    <a:lumOff val="40000"/>
                  </a:schemeClr>
                </a:solidFill>
                <a:effectLst/>
                <a:latin typeface="Times New Roman" panose="02020603050405020304" pitchFamily="18" charset="0"/>
                <a:ea typeface="Times New Roman" panose="02020603050405020304" pitchFamily="18" charset="0"/>
              </a:rPr>
            </a:br>
            <a:r>
              <a:rPr lang="en-US" sz="4400" b="1" dirty="0">
                <a:solidFill>
                  <a:schemeClr val="accent1">
                    <a:lumMod val="60000"/>
                    <a:lumOff val="40000"/>
                  </a:schemeClr>
                </a:solidFill>
                <a:effectLst/>
                <a:latin typeface="Times New Roman" panose="02020603050405020304" pitchFamily="18" charset="0"/>
                <a:ea typeface="Times New Roman" panose="02020603050405020304" pitchFamily="18" charset="0"/>
              </a:rPr>
              <a:t>Order of the Catechumens</a:t>
            </a:r>
            <a:endParaRPr lang="en-US" sz="4400" b="1" dirty="0">
              <a:solidFill>
                <a:schemeClr val="accent1">
                  <a:lumMod val="60000"/>
                  <a:lumOff val="40000"/>
                </a:schemeClr>
              </a:solidFill>
            </a:endParaRPr>
          </a:p>
        </p:txBody>
      </p:sp>
      <p:sp>
        <p:nvSpPr>
          <p:cNvPr id="10" name="TextBox 9">
            <a:extLst>
              <a:ext uri="{FF2B5EF4-FFF2-40B4-BE49-F238E27FC236}">
                <a16:creationId xmlns:a16="http://schemas.microsoft.com/office/drawing/2014/main" id="{97A59E89-1100-5A70-7A1A-B4A3B085BDA0}"/>
              </a:ext>
            </a:extLst>
          </p:cNvPr>
          <p:cNvSpPr txBox="1"/>
          <p:nvPr/>
        </p:nvSpPr>
        <p:spPr>
          <a:xfrm>
            <a:off x="83476" y="1808689"/>
            <a:ext cx="7728155" cy="3939540"/>
          </a:xfrm>
          <a:prstGeom prst="rect">
            <a:avLst/>
          </a:prstGeom>
          <a:noFill/>
        </p:spPr>
        <p:txBody>
          <a:bodyPr wrap="square">
            <a:spAutoFit/>
          </a:bodyPr>
          <a:lstStyle/>
          <a:p>
            <a:pPr marL="457200" marR="0">
              <a:spcBef>
                <a:spcPts val="0"/>
              </a:spcBef>
              <a:spcAft>
                <a:spcPts val="0"/>
              </a:spcAft>
            </a:pPr>
            <a:r>
              <a:rPr lang="en-US" sz="2800" b="1" u="sng" dirty="0">
                <a:solidFill>
                  <a:srgbClr val="C00000"/>
                </a:solidFill>
                <a:effectLst/>
                <a:latin typeface="Times New Roman" panose="02020603050405020304" pitchFamily="18" charset="0"/>
                <a:ea typeface="Times New Roman" panose="02020603050405020304" pitchFamily="18" charset="0"/>
              </a:rPr>
              <a:t>Saturday December 6th, 2025 </a:t>
            </a:r>
            <a:br>
              <a:rPr lang="en-US" sz="2000" b="1" u="sng" dirty="0">
                <a:solidFill>
                  <a:srgbClr val="C00000"/>
                </a:solidFill>
                <a:effectLst/>
                <a:latin typeface="Times New Roman" panose="02020603050405020304" pitchFamily="18" charset="0"/>
                <a:ea typeface="Times New Roman" panose="02020603050405020304" pitchFamily="18" charset="0"/>
              </a:rPr>
            </a:br>
            <a:r>
              <a:rPr lang="en-US" sz="2000" b="1" u="sng" dirty="0">
                <a:solidFill>
                  <a:srgbClr val="C00000"/>
                </a:solidFill>
                <a:effectLst/>
                <a:latin typeface="Times New Roman" panose="02020603050405020304" pitchFamily="18" charset="0"/>
                <a:ea typeface="Times New Roman" panose="02020603050405020304" pitchFamily="18" charset="0"/>
              </a:rPr>
              <a:t>@ 5:00 PM</a:t>
            </a:r>
            <a:endParaRPr lang="en-US" sz="2000" dirty="0">
              <a:effectLst/>
              <a:latin typeface="Times New Roman" panose="02020603050405020304" pitchFamily="18" charset="0"/>
              <a:ea typeface="Times New Roman" panose="02020603050405020304" pitchFamily="18" charset="0"/>
            </a:endParaRPr>
          </a:p>
          <a:p>
            <a:pPr marL="457200" marR="0">
              <a:spcBef>
                <a:spcPts val="0"/>
              </a:spcBef>
              <a:spcAft>
                <a:spcPts val="0"/>
              </a:spcAft>
            </a:pPr>
            <a:r>
              <a:rPr lang="en-US" sz="2000" dirty="0">
                <a:solidFill>
                  <a:srgbClr val="0000FF"/>
                </a:solidFill>
                <a:effectLst/>
                <a:latin typeface="Times New Roman" panose="02020603050405020304" pitchFamily="18" charset="0"/>
                <a:ea typeface="Times New Roman" panose="02020603050405020304" pitchFamily="18" charset="0"/>
              </a:rPr>
              <a:t>at Our Lady of Guadalupe Parish Temple </a:t>
            </a:r>
          </a:p>
          <a:p>
            <a:pPr marL="457200" marR="0">
              <a:spcBef>
                <a:spcPts val="0"/>
              </a:spcBef>
              <a:spcAft>
                <a:spcPts val="0"/>
              </a:spcAft>
            </a:pPr>
            <a:r>
              <a:rPr lang="en-US" dirty="0">
                <a:effectLst/>
                <a:latin typeface="Times New Roman" panose="02020603050405020304" pitchFamily="18" charset="0"/>
                <a:ea typeface="Times New Roman" panose="02020603050405020304" pitchFamily="18" charset="0"/>
              </a:rPr>
              <a:t>11691 NW 25 Street, Doral, Florida 33172</a:t>
            </a:r>
          </a:p>
          <a:p>
            <a:pPr marL="457200" marR="0">
              <a:spcBef>
                <a:spcPts val="0"/>
              </a:spcBef>
              <a:spcAft>
                <a:spcPts val="0"/>
              </a:spcAft>
            </a:pPr>
            <a:endParaRPr lang="en-US" sz="1100" u="sng" dirty="0">
              <a:solidFill>
                <a:srgbClr val="984806"/>
              </a:solidFill>
              <a:effectLst/>
              <a:latin typeface="Times New Roman" panose="02020603050405020304" pitchFamily="18" charset="0"/>
              <a:ea typeface="Times New Roman" panose="02020603050405020304" pitchFamily="18" charset="0"/>
            </a:endParaRPr>
          </a:p>
          <a:p>
            <a:pPr marL="457200" marR="0">
              <a:spcBef>
                <a:spcPts val="0"/>
              </a:spcBef>
              <a:spcAft>
                <a:spcPts val="0"/>
              </a:spcAft>
            </a:pPr>
            <a:r>
              <a:rPr lang="en-US" sz="2000" u="sng" dirty="0">
                <a:solidFill>
                  <a:srgbClr val="984806"/>
                </a:solidFill>
                <a:effectLst/>
                <a:latin typeface="Times New Roman" panose="02020603050405020304" pitchFamily="18" charset="0"/>
                <a:ea typeface="Times New Roman" panose="02020603050405020304" pitchFamily="18" charset="0"/>
              </a:rPr>
              <a:t>Attendees</a:t>
            </a:r>
            <a:r>
              <a:rPr lang="en-US" sz="2000" dirty="0">
                <a:effectLst/>
                <a:latin typeface="Times New Roman" panose="02020603050405020304" pitchFamily="18" charset="0"/>
                <a:ea typeface="Times New Roman" panose="02020603050405020304" pitchFamily="18" charset="0"/>
              </a:rPr>
              <a:t>: For candidates, </a:t>
            </a:r>
          </a:p>
          <a:p>
            <a:pPr marL="457200" marR="0">
              <a:spcBef>
                <a:spcPts val="0"/>
              </a:spcBef>
              <a:spcAft>
                <a:spcPts val="0"/>
              </a:spcAft>
            </a:pPr>
            <a:r>
              <a:rPr lang="en-US" sz="2000" dirty="0">
                <a:effectLst/>
                <a:latin typeface="Times New Roman" panose="02020603050405020304" pitchFamily="18" charset="0"/>
                <a:ea typeface="Times New Roman" panose="02020603050405020304" pitchFamily="18" charset="0"/>
              </a:rPr>
              <a:t>(and 3 guests, father, mother and the sponsor) </a:t>
            </a:r>
          </a:p>
          <a:p>
            <a:pPr marL="457200" marR="0">
              <a:spcBef>
                <a:spcPts val="0"/>
              </a:spcBef>
              <a:spcAft>
                <a:spcPts val="0"/>
              </a:spcAft>
            </a:pPr>
            <a:endParaRPr lang="en-US" sz="1100" dirty="0">
              <a:effectLst/>
              <a:latin typeface="Times New Roman" panose="02020603050405020304" pitchFamily="18" charset="0"/>
              <a:ea typeface="Times New Roman" panose="02020603050405020304" pitchFamily="18" charset="0"/>
            </a:endParaRPr>
          </a:p>
          <a:p>
            <a:pPr marL="457200" marR="0">
              <a:spcBef>
                <a:spcPts val="0"/>
              </a:spcBef>
              <a:spcAft>
                <a:spcPts val="0"/>
              </a:spcAft>
            </a:pPr>
            <a:r>
              <a:rPr lang="en-US" sz="2000" u="sng" dirty="0">
                <a:solidFill>
                  <a:srgbClr val="984806"/>
                </a:solidFill>
                <a:effectLst/>
                <a:latin typeface="Times New Roman" panose="02020603050405020304" pitchFamily="18" charset="0"/>
                <a:ea typeface="Times New Roman" panose="02020603050405020304" pitchFamily="18" charset="0"/>
              </a:rPr>
              <a:t>Purpose of this meeting</a:t>
            </a:r>
            <a:r>
              <a:rPr lang="en-US" sz="2000" dirty="0">
                <a:effectLst/>
                <a:latin typeface="Times New Roman" panose="02020603050405020304" pitchFamily="18" charset="0"/>
                <a:ea typeface="Times New Roman" panose="02020603050405020304" pitchFamily="18" charset="0"/>
              </a:rPr>
              <a:t>: This is a very important ceremony in which the candidate will be officially welcomed into our Parish Community and officially accepted into the </a:t>
            </a:r>
            <a:r>
              <a:rPr lang="en-US" sz="2000" u="sng" dirty="0">
                <a:solidFill>
                  <a:srgbClr val="984806"/>
                </a:solidFill>
                <a:effectLst/>
                <a:latin typeface="Times New Roman" panose="02020603050405020304" pitchFamily="18" charset="0"/>
                <a:ea typeface="Times New Roman" panose="02020603050405020304" pitchFamily="18" charset="0"/>
              </a:rPr>
              <a:t>Order of the   Catechumens</a:t>
            </a:r>
            <a:r>
              <a:rPr lang="en-US" sz="2000" dirty="0">
                <a:effectLst/>
                <a:latin typeface="Times New Roman" panose="02020603050405020304" pitchFamily="18" charset="0"/>
                <a:ea typeface="Times New Roman" panose="02020603050405020304" pitchFamily="18" charset="0"/>
              </a:rPr>
              <a:t>, which is a special group of people who have expressed their desire to become Catholics and wish to be Baptized. </a:t>
            </a:r>
          </a:p>
        </p:txBody>
      </p:sp>
      <p:sp>
        <p:nvSpPr>
          <p:cNvPr id="3" name="TextBox 2">
            <a:extLst>
              <a:ext uri="{FF2B5EF4-FFF2-40B4-BE49-F238E27FC236}">
                <a16:creationId xmlns:a16="http://schemas.microsoft.com/office/drawing/2014/main" id="{C023642A-2862-1CA9-EB7B-CFD5938996C1}"/>
              </a:ext>
            </a:extLst>
          </p:cNvPr>
          <p:cNvSpPr txBox="1"/>
          <p:nvPr/>
        </p:nvSpPr>
        <p:spPr>
          <a:xfrm>
            <a:off x="6681458" y="5188979"/>
            <a:ext cx="5323438" cy="1538883"/>
          </a:xfrm>
          <a:prstGeom prst="rect">
            <a:avLst/>
          </a:prstGeom>
          <a:noFill/>
        </p:spPr>
        <p:txBody>
          <a:bodyPr wrap="square">
            <a:spAutoFit/>
          </a:bodyPr>
          <a:lstStyle/>
          <a:p>
            <a:pPr marL="457200" marR="0" indent="457200" algn="r">
              <a:spcBef>
                <a:spcPts val="0"/>
              </a:spcBef>
              <a:spcAft>
                <a:spcPts val="0"/>
              </a:spcAft>
            </a:pPr>
            <a:r>
              <a:rPr lang="en-US" sz="2400" b="1" u="sng" dirty="0">
                <a:solidFill>
                  <a:srgbClr val="943634"/>
                </a:solidFill>
                <a:effectLst/>
                <a:latin typeface="Times New Roman" panose="02020603050405020304" pitchFamily="18" charset="0"/>
                <a:ea typeface="Times New Roman" panose="02020603050405020304" pitchFamily="18" charset="0"/>
              </a:rPr>
              <a:t>Dress Code for this Ceremony</a:t>
            </a:r>
            <a:br>
              <a:rPr lang="en-US" sz="1800" b="1" u="sng" dirty="0">
                <a:solidFill>
                  <a:srgbClr val="943634"/>
                </a:solidFill>
                <a:effectLst/>
                <a:latin typeface="Times New Roman" panose="02020603050405020304" pitchFamily="18" charset="0"/>
                <a:ea typeface="Times New Roman" panose="02020603050405020304" pitchFamily="18" charset="0"/>
              </a:rPr>
            </a:br>
            <a:r>
              <a:rPr lang="en-US" sz="1400" b="1" u="sng" dirty="0">
                <a:solidFill>
                  <a:srgbClr val="943634"/>
                </a:solidFill>
                <a:effectLst/>
                <a:latin typeface="Times New Roman" panose="02020603050405020304" pitchFamily="18" charset="0"/>
                <a:ea typeface="Times New Roman" panose="02020603050405020304" pitchFamily="18" charset="0"/>
              </a:rPr>
              <a:t>Ladies/Girls</a:t>
            </a:r>
            <a:r>
              <a:rPr lang="en-US" sz="1400" dirty="0">
                <a:effectLst/>
                <a:latin typeface="Times New Roman" panose="02020603050405020304" pitchFamily="18" charset="0"/>
                <a:ea typeface="Times New Roman" panose="02020603050405020304" pitchFamily="18" charset="0"/>
              </a:rPr>
              <a:t> wear the Our Lady of Guadalupe T-Shirt.</a:t>
            </a:r>
          </a:p>
          <a:p>
            <a:pPr marL="457200" indent="457200" algn="r"/>
            <a:r>
              <a:rPr lang="en-US" sz="1400" dirty="0">
                <a:latin typeface="Times New Roman" panose="02020603050405020304" pitchFamily="18" charset="0"/>
                <a:ea typeface="Times New Roman" panose="02020603050405020304" pitchFamily="18" charset="0"/>
              </a:rPr>
              <a:t>No snickers. </a:t>
            </a:r>
            <a:r>
              <a:rPr lang="en-US" sz="1400" dirty="0">
                <a:effectLst/>
                <a:latin typeface="Times New Roman" panose="02020603050405020304" pitchFamily="18" charset="0"/>
                <a:ea typeface="Times New Roman" panose="02020603050405020304" pitchFamily="18" charset="0"/>
              </a:rPr>
              <a:t>No high hills.</a:t>
            </a:r>
          </a:p>
          <a:p>
            <a:pPr marL="457200" marR="0" indent="457200" algn="r">
              <a:spcBef>
                <a:spcPts val="0"/>
              </a:spcBef>
              <a:spcAft>
                <a:spcPts val="0"/>
              </a:spcAft>
            </a:pPr>
            <a:r>
              <a:rPr lang="en-US" sz="1400" b="1" u="sng" dirty="0">
                <a:solidFill>
                  <a:srgbClr val="17365D"/>
                </a:solidFill>
                <a:effectLst/>
                <a:latin typeface="Times New Roman" panose="02020603050405020304" pitchFamily="18" charset="0"/>
                <a:ea typeface="Times New Roman" panose="02020603050405020304" pitchFamily="18" charset="0"/>
              </a:rPr>
              <a:t>Gentlemen/Boys</a:t>
            </a:r>
            <a:r>
              <a:rPr lang="en-US" sz="1400" dirty="0">
                <a:effectLst/>
                <a:latin typeface="Times New Roman" panose="02020603050405020304" pitchFamily="18" charset="0"/>
                <a:ea typeface="Times New Roman" panose="02020603050405020304" pitchFamily="18" charset="0"/>
              </a:rPr>
              <a:t> </a:t>
            </a:r>
            <a:r>
              <a:rPr lang="en-US" sz="1400" dirty="0">
                <a:latin typeface="Times New Roman" panose="02020603050405020304" pitchFamily="18" charset="0"/>
                <a:ea typeface="Times New Roman" panose="02020603050405020304" pitchFamily="18" charset="0"/>
              </a:rPr>
              <a:t>wear the Our Lady of Guadalupe T-Shirt.</a:t>
            </a:r>
          </a:p>
          <a:p>
            <a:pPr marL="457200" marR="0" indent="457200" algn="r">
              <a:spcBef>
                <a:spcPts val="0"/>
              </a:spcBef>
              <a:spcAft>
                <a:spcPts val="0"/>
              </a:spcAft>
            </a:pPr>
            <a:r>
              <a:rPr lang="en-US" sz="1400" dirty="0">
                <a:effectLst/>
                <a:latin typeface="Times New Roman" panose="02020603050405020304" pitchFamily="18" charset="0"/>
                <a:ea typeface="Times New Roman" panose="02020603050405020304" pitchFamily="18" charset="0"/>
              </a:rPr>
              <a:t>No snickers. </a:t>
            </a:r>
          </a:p>
          <a:p>
            <a:pPr algn="r"/>
            <a:r>
              <a:rPr lang="en-US" sz="1400" b="1" u="sng" dirty="0">
                <a:solidFill>
                  <a:srgbClr val="FF0000"/>
                </a:solidFill>
                <a:effectLst/>
                <a:latin typeface="Times New Roman" panose="02020603050405020304" pitchFamily="18" charset="0"/>
                <a:ea typeface="Times New Roman" panose="02020603050405020304" pitchFamily="18" charset="0"/>
              </a:rPr>
              <a:t>Parents and Godparents</a:t>
            </a:r>
            <a:r>
              <a:rPr lang="en-US" sz="1400" dirty="0">
                <a:effectLst/>
                <a:latin typeface="Times New Roman" panose="02020603050405020304" pitchFamily="18" charset="0"/>
                <a:ea typeface="Times New Roman" panose="02020603050405020304" pitchFamily="18" charset="0"/>
              </a:rPr>
              <a:t>, formal dress</a:t>
            </a:r>
            <a:endParaRPr lang="en-US" dirty="0"/>
          </a:p>
        </p:txBody>
      </p:sp>
      <p:pic>
        <p:nvPicPr>
          <p:cNvPr id="5" name="Picture 4">
            <a:extLst>
              <a:ext uri="{FF2B5EF4-FFF2-40B4-BE49-F238E27FC236}">
                <a16:creationId xmlns:a16="http://schemas.microsoft.com/office/drawing/2014/main" id="{5137447E-5A6E-4AF1-6222-550356605CA0}"/>
              </a:ext>
            </a:extLst>
          </p:cNvPr>
          <p:cNvPicPr>
            <a:picLocks noChangeAspect="1"/>
          </p:cNvPicPr>
          <p:nvPr/>
        </p:nvPicPr>
        <p:blipFill>
          <a:blip r:embed="rId2"/>
          <a:stretch>
            <a:fillRect/>
          </a:stretch>
        </p:blipFill>
        <p:spPr>
          <a:xfrm>
            <a:off x="7739202" y="190123"/>
            <a:ext cx="4108509" cy="2485648"/>
          </a:xfrm>
          <a:prstGeom prst="rect">
            <a:avLst/>
          </a:prstGeom>
        </p:spPr>
      </p:pic>
      <p:pic>
        <p:nvPicPr>
          <p:cNvPr id="7" name="Picture 6">
            <a:extLst>
              <a:ext uri="{FF2B5EF4-FFF2-40B4-BE49-F238E27FC236}">
                <a16:creationId xmlns:a16="http://schemas.microsoft.com/office/drawing/2014/main" id="{67FEE26D-5F57-5595-C8FF-0DC1F11A37A1}"/>
              </a:ext>
            </a:extLst>
          </p:cNvPr>
          <p:cNvPicPr>
            <a:picLocks noChangeAspect="1"/>
          </p:cNvPicPr>
          <p:nvPr/>
        </p:nvPicPr>
        <p:blipFill>
          <a:blip r:embed="rId3"/>
          <a:stretch>
            <a:fillRect/>
          </a:stretch>
        </p:blipFill>
        <p:spPr>
          <a:xfrm>
            <a:off x="9166751" y="2703331"/>
            <a:ext cx="1253410" cy="2485648"/>
          </a:xfrm>
          <a:prstGeom prst="rect">
            <a:avLst/>
          </a:prstGeom>
        </p:spPr>
      </p:pic>
    </p:spTree>
    <p:extLst>
      <p:ext uri="{BB962C8B-B14F-4D97-AF65-F5344CB8AC3E}">
        <p14:creationId xmlns:p14="http://schemas.microsoft.com/office/powerpoint/2010/main" val="21446060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4CC64C-CCFE-4397-7320-77D96E6A800E}"/>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CFD83385-5B80-0977-7287-3731C5D99979}"/>
              </a:ext>
            </a:extLst>
          </p:cNvPr>
          <p:cNvPicPr>
            <a:picLocks noChangeAspect="1"/>
          </p:cNvPicPr>
          <p:nvPr/>
        </p:nvPicPr>
        <p:blipFill>
          <a:blip r:embed="rId2"/>
          <a:stretch>
            <a:fillRect/>
          </a:stretch>
        </p:blipFill>
        <p:spPr>
          <a:xfrm>
            <a:off x="0" y="1"/>
            <a:ext cx="12192000" cy="6858000"/>
          </a:xfrm>
          <a:prstGeom prst="rect">
            <a:avLst/>
          </a:prstGeom>
        </p:spPr>
      </p:pic>
      <p:sp>
        <p:nvSpPr>
          <p:cNvPr id="6" name="TextBox 5">
            <a:extLst>
              <a:ext uri="{FF2B5EF4-FFF2-40B4-BE49-F238E27FC236}">
                <a16:creationId xmlns:a16="http://schemas.microsoft.com/office/drawing/2014/main" id="{ED5A87BC-2FCE-3B11-9AF9-E0851F7E25A9}"/>
              </a:ext>
            </a:extLst>
          </p:cNvPr>
          <p:cNvSpPr txBox="1"/>
          <p:nvPr/>
        </p:nvSpPr>
        <p:spPr>
          <a:xfrm>
            <a:off x="5486400" y="405977"/>
            <a:ext cx="6580535" cy="3089709"/>
          </a:xfrm>
          <a:prstGeom prst="rect">
            <a:avLst/>
          </a:prstGeom>
        </p:spPr>
        <p:txBody>
          <a:bodyPr vert="horz" lIns="91440" tIns="45720" rIns="91440" bIns="45720" rtlCol="0">
            <a:normAutofit fontScale="70000" lnSpcReduction="20000"/>
          </a:bodyPr>
          <a:lstStyle/>
          <a:p>
            <a:pPr marL="0" marR="0" lvl="0" indent="0" algn="l" defTabSz="914400" rtl="0" eaLnBrk="1" fontAlgn="auto" latinLnBrk="0" hangingPunct="1">
              <a:lnSpc>
                <a:spcPct val="110000"/>
              </a:lnSpc>
              <a:spcBef>
                <a:spcPts val="0"/>
              </a:spcBef>
              <a:spcAft>
                <a:spcPts val="600"/>
              </a:spcAft>
              <a:buClr>
                <a:srgbClr val="203040"/>
              </a:buClr>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Doral Academy: </a:t>
            </a:r>
          </a:p>
          <a:p>
            <a:pPr marL="0" marR="0" lvl="0" indent="0" algn="l" defTabSz="914400" rtl="0" eaLnBrk="1" fontAlgn="auto" latinLnBrk="0" hangingPunct="1">
              <a:lnSpc>
                <a:spcPct val="110000"/>
              </a:lnSpc>
              <a:spcBef>
                <a:spcPts val="0"/>
              </a:spcBef>
              <a:spcAft>
                <a:spcPts val="600"/>
              </a:spcAft>
              <a:buClr>
                <a:srgbClr val="203040"/>
              </a:buClr>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Sunday February 8, 2026</a:t>
            </a:r>
            <a:b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b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8:30 AM &amp; 10:15 AM</a:t>
            </a:r>
            <a:b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b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 Doral Academy</a:t>
            </a:r>
            <a:endPar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10000"/>
              </a:lnSpc>
              <a:spcBef>
                <a:spcPts val="0"/>
              </a:spcBef>
              <a:spcAft>
                <a:spcPts val="600"/>
              </a:spcAft>
              <a:buClr>
                <a:srgbClr val="203040"/>
              </a:buClr>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10000"/>
              </a:lnSpc>
              <a:spcBef>
                <a:spcPts val="0"/>
              </a:spcBef>
              <a:spcAft>
                <a:spcPts val="600"/>
              </a:spcAft>
              <a:buClr>
                <a:srgbClr val="203040"/>
              </a:buClr>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Shelton Academy (we will do it @ Our Parish Temple)</a:t>
            </a:r>
          </a:p>
          <a:p>
            <a:pPr marL="0" marR="0" lvl="0" indent="0" algn="l" defTabSz="914400" rtl="0" eaLnBrk="1" fontAlgn="auto" latinLnBrk="0" hangingPunct="1">
              <a:lnSpc>
                <a:spcPct val="110000"/>
              </a:lnSpc>
              <a:spcBef>
                <a:spcPts val="0"/>
              </a:spcBef>
              <a:spcAft>
                <a:spcPts val="600"/>
              </a:spcAft>
              <a:buClr>
                <a:srgbClr val="203040"/>
              </a:buClr>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Monday February 9</a:t>
            </a:r>
            <a:r>
              <a:rPr kumimoji="0" lang="en-US" sz="2800" b="1" i="0" u="none" strike="noStrike" kern="1200" cap="none" spc="0" normalizeH="0" baseline="3000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th</a:t>
            </a:r>
            <a:r>
              <a:rPr kumimoji="0" lang="en-US" sz="28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 5:30 PM</a:t>
            </a:r>
            <a:b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Tuesday February 10</a:t>
            </a:r>
            <a:r>
              <a:rPr kumimoji="0" lang="en-US" sz="2800" b="1" i="0" u="none" strike="noStrike" kern="1200" cap="none" spc="0" normalizeH="0" baseline="3000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th </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5:30 PM</a:t>
            </a:r>
            <a:br>
              <a:rPr kumimoji="0" lang="en-US" sz="2800" b="1" i="0" u="none" strike="noStrike" kern="1200" cap="none" spc="0" normalizeH="0" baseline="30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en-US" sz="2800" b="1" i="0" u="none" strike="noStrike" kern="1200" cap="none" spc="0" normalizeH="0" baseline="30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Wednesday February 11</a:t>
            </a:r>
            <a:r>
              <a:rPr kumimoji="0" lang="en-US" sz="2800" b="1" i="0" u="none" strike="noStrike" kern="1200" cap="none" spc="0" normalizeH="0" baseline="3000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th </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5:30 PM</a:t>
            </a:r>
            <a:endParaRPr kumimoji="0" lang="en-US" sz="2800" b="0"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7106985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B94F44F-17A7-0C8C-EB7B-F082494AFF80}"/>
              </a:ext>
            </a:extLst>
          </p:cNvPr>
          <p:cNvSpPr txBox="1"/>
          <p:nvPr/>
        </p:nvSpPr>
        <p:spPr>
          <a:xfrm>
            <a:off x="81482" y="190093"/>
            <a:ext cx="8573632" cy="923330"/>
          </a:xfrm>
          <a:prstGeom prst="rect">
            <a:avLst/>
          </a:prstGeom>
          <a:noFill/>
        </p:spPr>
        <p:txBody>
          <a:bodyPr wrap="square">
            <a:spAutoFit/>
          </a:bodyPr>
          <a:lstStyle/>
          <a:p>
            <a:pPr marR="0" lvl="0">
              <a:spcBef>
                <a:spcPts val="0"/>
              </a:spcBef>
              <a:spcAft>
                <a:spcPts val="0"/>
              </a:spcAft>
              <a:tabLst>
                <a:tab pos="457200" algn="l"/>
              </a:tabLst>
            </a:pPr>
            <a:r>
              <a:rPr lang="en-US" sz="5400" b="1" dirty="0">
                <a:solidFill>
                  <a:schemeClr val="accent1">
                    <a:lumMod val="60000"/>
                    <a:lumOff val="40000"/>
                  </a:schemeClr>
                </a:solidFill>
                <a:effectLst/>
                <a:latin typeface="Times New Roman" panose="02020603050405020304" pitchFamily="18" charset="0"/>
                <a:ea typeface="Times New Roman" panose="02020603050405020304" pitchFamily="18" charset="0"/>
              </a:rPr>
              <a:t>Rite of Election </a:t>
            </a:r>
          </a:p>
        </p:txBody>
      </p:sp>
      <p:sp>
        <p:nvSpPr>
          <p:cNvPr id="7" name="Rectangle 2">
            <a:extLst>
              <a:ext uri="{FF2B5EF4-FFF2-40B4-BE49-F238E27FC236}">
                <a16:creationId xmlns:a16="http://schemas.microsoft.com/office/drawing/2014/main" id="{987968B4-C2BF-ED70-541D-52F1816A14EE}"/>
              </a:ext>
            </a:extLst>
          </p:cNvPr>
          <p:cNvSpPr>
            <a:spLocks noChangeArrowheads="1"/>
          </p:cNvSpPr>
          <p:nvPr/>
        </p:nvSpPr>
        <p:spPr bwMode="auto">
          <a:xfrm>
            <a:off x="204366" y="1171579"/>
            <a:ext cx="8380788"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lang="en-US" altLang="en-US" sz="3600" b="1" u="sng"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February 22</a:t>
            </a:r>
            <a:r>
              <a:rPr kumimoji="0" lang="en-US" altLang="en-US" sz="3600" b="1" i="0" u="sng" strike="noStrike" cap="none" normalizeH="0" baseline="0" dirty="0">
                <a:ln>
                  <a:noFill/>
                </a:ln>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2026 </a:t>
            </a: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2000" b="1" i="0" u="sng" strike="noStrike" cap="none" normalizeH="0" baseline="0" dirty="0">
                <a:ln>
                  <a:noFill/>
                </a:ln>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500 PM to be confirmed)</a:t>
            </a:r>
            <a:endParaRPr kumimoji="0" lang="en-US" altLang="en-US"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at St. Mary Cathedral </a:t>
            </a:r>
            <a:br>
              <a:rPr kumimoji="0" lang="en-US" altLang="en-US" sz="2000" b="0" i="0" u="none" strike="noStrike" cap="none" normalizeH="0" baseline="0" dirty="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b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7225 NW 2</a:t>
            </a:r>
            <a:r>
              <a:rPr kumimoji="0" lang="en-US" altLang="en-US" sz="2000" b="0" i="0" u="none" strike="noStrike" cap="none" normalizeH="0" baseline="3000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nd</a:t>
            </a: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AVE, Miami, Florida 33150</a:t>
            </a:r>
          </a:p>
          <a:p>
            <a:pPr marL="0" marR="0" lvl="0" indent="0"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2000" b="0" i="0" u="sng" strike="noStrike" cap="none" normalizeH="0" baseline="0" dirty="0">
                <a:ln>
                  <a:noFill/>
                </a:ln>
                <a:solidFill>
                  <a:srgbClr val="984806"/>
                </a:solidFill>
                <a:effectLst/>
                <a:latin typeface="Times New Roman" panose="02020603050405020304" pitchFamily="18" charset="0"/>
                <a:ea typeface="Times New Roman" panose="02020603050405020304" pitchFamily="18" charset="0"/>
                <a:cs typeface="Times New Roman" panose="02020603050405020304" pitchFamily="18" charset="0"/>
              </a:rPr>
              <a:t>Attendees</a:t>
            </a: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For candidates, </a:t>
            </a:r>
            <a:r>
              <a:rPr lang="en-US" altLang="en-US" sz="2000" dirty="0">
                <a:latin typeface="Times New Roman" panose="02020603050405020304" pitchFamily="18" charset="0"/>
                <a:ea typeface="Times New Roman" panose="02020603050405020304" pitchFamily="18" charset="0"/>
                <a:cs typeface="Times New Roman" panose="02020603050405020304" pitchFamily="18" charset="0"/>
              </a:rPr>
              <a:t>Sponsor &amp; Parents (no guests)</a:t>
            </a: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lvl="0" indent="0"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2000" b="0" i="0" u="sng" strike="noStrike" cap="none" normalizeH="0" baseline="0" dirty="0">
                <a:ln>
                  <a:noFill/>
                </a:ln>
                <a:solidFill>
                  <a:srgbClr val="984806"/>
                </a:solidFill>
                <a:effectLst/>
                <a:latin typeface="Times New Roman" panose="02020603050405020304" pitchFamily="18" charset="0"/>
                <a:ea typeface="Times New Roman" panose="02020603050405020304" pitchFamily="18" charset="0"/>
                <a:cs typeface="Times New Roman" panose="02020603050405020304" pitchFamily="18" charset="0"/>
              </a:rPr>
              <a:t>Purpose of this meeting</a:t>
            </a: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This Ceremony is very important. On this day the candidates will be personally welcomed by Archbishop Wenski, the Archbishop of Miami. In his presence the candidates will write their names in the </a:t>
            </a:r>
            <a:r>
              <a:rPr kumimoji="0" lang="en-US" altLang="en-US" sz="2000" b="0" i="0" u="sng" strike="noStrike" cap="none" normalizeH="0" baseline="0" dirty="0">
                <a:ln>
                  <a:noFill/>
                </a:ln>
                <a:solidFill>
                  <a:srgbClr val="984806"/>
                </a:solidFill>
                <a:effectLst/>
                <a:latin typeface="Times New Roman" panose="02020603050405020304" pitchFamily="18" charset="0"/>
                <a:ea typeface="Times New Roman" panose="02020603050405020304" pitchFamily="18" charset="0"/>
                <a:cs typeface="Times New Roman" panose="02020603050405020304" pitchFamily="18" charset="0"/>
              </a:rPr>
              <a:t>Book of the Elected</a:t>
            </a: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which is a special book kept at the Cathedral of Miami and symbolizes the Heart of God, the spiritual meaning of this ceremony is that “the candidate’s name is now written in the very Heart of God”.</a:t>
            </a:r>
            <a:endParaRPr kumimoji="0" lang="en-US" alt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56D5AFAA-7029-49FE-A720-28CB1F72B2CD}"/>
              </a:ext>
            </a:extLst>
          </p:cNvPr>
          <p:cNvSpPr txBox="1"/>
          <p:nvPr/>
        </p:nvSpPr>
        <p:spPr>
          <a:xfrm>
            <a:off x="4997513" y="5036691"/>
            <a:ext cx="6990121" cy="1754326"/>
          </a:xfrm>
          <a:prstGeom prst="rect">
            <a:avLst/>
          </a:prstGeom>
          <a:noFill/>
        </p:spPr>
        <p:txBody>
          <a:bodyPr wrap="square">
            <a:spAutoFit/>
          </a:bodyPr>
          <a:lstStyle/>
          <a:p>
            <a:pPr marL="457200" marR="0" indent="457200" algn="r">
              <a:spcBef>
                <a:spcPts val="0"/>
              </a:spcBef>
              <a:spcAft>
                <a:spcPts val="0"/>
              </a:spcAft>
            </a:pPr>
            <a:r>
              <a:rPr lang="en-US" sz="3600" b="1" u="sng" dirty="0">
                <a:solidFill>
                  <a:srgbClr val="943634"/>
                </a:solidFill>
                <a:effectLst/>
                <a:latin typeface="Times New Roman" panose="02020603050405020304" pitchFamily="18" charset="0"/>
                <a:ea typeface="Times New Roman" panose="02020603050405020304" pitchFamily="18" charset="0"/>
              </a:rPr>
              <a:t>Dress Code</a:t>
            </a:r>
            <a:br>
              <a:rPr lang="en-US" b="1" u="sng" dirty="0">
                <a:solidFill>
                  <a:srgbClr val="943634"/>
                </a:solidFill>
                <a:effectLst/>
                <a:latin typeface="Times New Roman" panose="02020603050405020304" pitchFamily="18" charset="0"/>
                <a:ea typeface="Times New Roman" panose="02020603050405020304" pitchFamily="18" charset="0"/>
              </a:rPr>
            </a:br>
            <a:r>
              <a:rPr lang="en-US" b="1" u="sng" dirty="0">
                <a:solidFill>
                  <a:srgbClr val="943634"/>
                </a:solidFill>
                <a:effectLst/>
                <a:latin typeface="Times New Roman" panose="02020603050405020304" pitchFamily="18" charset="0"/>
                <a:ea typeface="Times New Roman" panose="02020603050405020304" pitchFamily="18" charset="0"/>
              </a:rPr>
              <a:t>Ladies/Girls</a:t>
            </a:r>
            <a:r>
              <a:rPr lang="en-US" dirty="0">
                <a:effectLst/>
                <a:latin typeface="Times New Roman" panose="02020603050405020304" pitchFamily="18" charset="0"/>
                <a:ea typeface="Times New Roman" panose="02020603050405020304" pitchFamily="18" charset="0"/>
              </a:rPr>
              <a:t> wear a white dress. No gowns, No high hills.</a:t>
            </a:r>
          </a:p>
          <a:p>
            <a:pPr marL="457200" marR="0" indent="457200" algn="r">
              <a:spcBef>
                <a:spcPts val="0"/>
              </a:spcBef>
              <a:spcAft>
                <a:spcPts val="0"/>
              </a:spcAft>
            </a:pPr>
            <a:r>
              <a:rPr lang="en-US" b="1" u="sng" dirty="0">
                <a:solidFill>
                  <a:srgbClr val="17365D"/>
                </a:solidFill>
                <a:effectLst/>
                <a:latin typeface="Times New Roman" panose="02020603050405020304" pitchFamily="18" charset="0"/>
                <a:ea typeface="Times New Roman" panose="02020603050405020304" pitchFamily="18" charset="0"/>
              </a:rPr>
              <a:t>Gentlemen/Boys</a:t>
            </a:r>
            <a:r>
              <a:rPr lang="en-US" dirty="0">
                <a:effectLst/>
                <a:latin typeface="Times New Roman" panose="02020603050405020304" pitchFamily="18" charset="0"/>
                <a:ea typeface="Times New Roman" panose="02020603050405020304" pitchFamily="18" charset="0"/>
              </a:rPr>
              <a:t> wear black or blue pants with a white shirt and tie. No gowns, No snickers. </a:t>
            </a:r>
          </a:p>
          <a:p>
            <a:pPr algn="r"/>
            <a:r>
              <a:rPr lang="en-US" b="1" u="sng" dirty="0">
                <a:solidFill>
                  <a:srgbClr val="FF0000"/>
                </a:solidFill>
                <a:effectLst/>
                <a:latin typeface="Times New Roman" panose="02020603050405020304" pitchFamily="18" charset="0"/>
                <a:ea typeface="Times New Roman" panose="02020603050405020304" pitchFamily="18" charset="0"/>
              </a:rPr>
              <a:t>Parents and Godparents</a:t>
            </a:r>
            <a:r>
              <a:rPr lang="en-US" dirty="0">
                <a:effectLst/>
                <a:latin typeface="Times New Roman" panose="02020603050405020304" pitchFamily="18" charset="0"/>
                <a:ea typeface="Times New Roman" panose="02020603050405020304" pitchFamily="18" charset="0"/>
              </a:rPr>
              <a:t>, formal dress</a:t>
            </a:r>
            <a:endParaRPr lang="en-US" sz="2000" dirty="0"/>
          </a:p>
        </p:txBody>
      </p:sp>
      <p:pic>
        <p:nvPicPr>
          <p:cNvPr id="6" name="Picture 5">
            <a:extLst>
              <a:ext uri="{FF2B5EF4-FFF2-40B4-BE49-F238E27FC236}">
                <a16:creationId xmlns:a16="http://schemas.microsoft.com/office/drawing/2014/main" id="{2AD3D3B5-8937-2024-4D43-01F3C9C7DE9A}"/>
              </a:ext>
            </a:extLst>
          </p:cNvPr>
          <p:cNvPicPr>
            <a:picLocks noChangeAspect="1"/>
          </p:cNvPicPr>
          <p:nvPr/>
        </p:nvPicPr>
        <p:blipFill>
          <a:blip r:embed="rId2"/>
          <a:stretch>
            <a:fillRect/>
          </a:stretch>
        </p:blipFill>
        <p:spPr>
          <a:xfrm>
            <a:off x="8792289" y="419523"/>
            <a:ext cx="2988210" cy="3083289"/>
          </a:xfrm>
          <a:prstGeom prst="rect">
            <a:avLst/>
          </a:prstGeom>
        </p:spPr>
      </p:pic>
      <p:pic>
        <p:nvPicPr>
          <p:cNvPr id="4098" name="Picture 2" descr="Sacred Heart Images – Browse 51,542 Stock Photos, Vectors ...">
            <a:extLst>
              <a:ext uri="{FF2B5EF4-FFF2-40B4-BE49-F238E27FC236}">
                <a16:creationId xmlns:a16="http://schemas.microsoft.com/office/drawing/2014/main" id="{659EF6E5-8E15-30C9-C0B3-1705ED5221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4990" y="579421"/>
            <a:ext cx="2617583" cy="2617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52287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A39DC-D058-5970-0EB4-F74C2130E78C}"/>
              </a:ext>
            </a:extLst>
          </p:cNvPr>
          <p:cNvSpPr>
            <a:spLocks noGrp="1"/>
          </p:cNvSpPr>
          <p:nvPr>
            <p:ph type="title"/>
          </p:nvPr>
        </p:nvSpPr>
        <p:spPr>
          <a:xfrm>
            <a:off x="774826" y="444167"/>
            <a:ext cx="7825966" cy="505030"/>
          </a:xfrm>
        </p:spPr>
        <p:txBody>
          <a:bodyPr>
            <a:normAutofit fontScale="90000"/>
          </a:bodyPr>
          <a:lstStyle/>
          <a:p>
            <a:r>
              <a:rPr lang="en-US" b="1" dirty="0">
                <a:solidFill>
                  <a:schemeClr val="tx2">
                    <a:lumMod val="50000"/>
                    <a:lumOff val="50000"/>
                  </a:schemeClr>
                </a:solidFill>
                <a:latin typeface="Times New Roman" panose="02020603050405020304" pitchFamily="18" charset="0"/>
                <a:cs typeface="Times New Roman" panose="02020603050405020304" pitchFamily="18" charset="0"/>
              </a:rPr>
              <a:t>First Scrutiny </a:t>
            </a:r>
            <a:br>
              <a:rPr lang="en-US" b="1" dirty="0">
                <a:solidFill>
                  <a:schemeClr val="tx2">
                    <a:lumMod val="50000"/>
                    <a:lumOff val="50000"/>
                  </a:schemeClr>
                </a:solidFill>
                <a:latin typeface="Times New Roman" panose="02020603050405020304" pitchFamily="18" charset="0"/>
                <a:cs typeface="Times New Roman" panose="02020603050405020304" pitchFamily="18" charset="0"/>
              </a:rPr>
            </a:br>
            <a:r>
              <a:rPr lang="en-US" sz="4000" b="1" dirty="0">
                <a:solidFill>
                  <a:schemeClr val="tx2">
                    <a:lumMod val="50000"/>
                    <a:lumOff val="50000"/>
                  </a:schemeClr>
                </a:solidFill>
                <a:latin typeface="Times New Roman" panose="02020603050405020304" pitchFamily="18" charset="0"/>
                <a:cs typeface="Times New Roman" panose="02020603050405020304" pitchFamily="18" charset="0"/>
              </a:rPr>
              <a:t>(The Creed)</a:t>
            </a:r>
            <a:endParaRPr lang="en-US" b="1" dirty="0">
              <a:solidFill>
                <a:schemeClr val="tx2">
                  <a:lumMod val="50000"/>
                  <a:lumOff val="50000"/>
                </a:schemeClr>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E96ABD0D-9E97-6EE6-23D9-4297A25D0027}"/>
              </a:ext>
            </a:extLst>
          </p:cNvPr>
          <p:cNvSpPr txBox="1"/>
          <p:nvPr/>
        </p:nvSpPr>
        <p:spPr>
          <a:xfrm>
            <a:off x="0" y="1404543"/>
            <a:ext cx="8537418" cy="2862322"/>
          </a:xfrm>
          <a:prstGeom prst="rect">
            <a:avLst/>
          </a:prstGeom>
          <a:noFill/>
        </p:spPr>
        <p:txBody>
          <a:bodyPr wrap="square">
            <a:spAutoFit/>
          </a:bodyPr>
          <a:lstStyle/>
          <a:p>
            <a:pPr marL="457200" marR="0" algn="just">
              <a:spcBef>
                <a:spcPts val="0"/>
              </a:spcBef>
              <a:spcAft>
                <a:spcPts val="0"/>
              </a:spcAft>
            </a:pPr>
            <a:r>
              <a:rPr lang="en-US" sz="2000" b="1" u="sng" dirty="0">
                <a:solidFill>
                  <a:srgbClr val="C00000"/>
                </a:solidFill>
                <a:effectLst/>
                <a:latin typeface="Times New Roman" panose="02020603050405020304" pitchFamily="18" charset="0"/>
                <a:ea typeface="Times New Roman" panose="02020603050405020304" pitchFamily="18" charset="0"/>
              </a:rPr>
              <a:t>Saturday, February 28, 2026 @ 5:00 PM</a:t>
            </a:r>
            <a:endParaRPr lang="en-US" sz="2000" dirty="0">
              <a:effectLst/>
              <a:latin typeface="Times New Roman" panose="02020603050405020304" pitchFamily="18" charset="0"/>
              <a:ea typeface="Times New Roman" panose="02020603050405020304" pitchFamily="18" charset="0"/>
            </a:endParaRPr>
          </a:p>
          <a:p>
            <a:pPr marL="457200" marR="0" algn="just">
              <a:spcBef>
                <a:spcPts val="0"/>
              </a:spcBef>
              <a:spcAft>
                <a:spcPts val="0"/>
              </a:spcAft>
            </a:pPr>
            <a:r>
              <a:rPr lang="en-US" sz="2000" dirty="0">
                <a:solidFill>
                  <a:srgbClr val="0000FF"/>
                </a:solidFill>
                <a:effectLst/>
                <a:latin typeface="Times New Roman" panose="02020603050405020304" pitchFamily="18" charset="0"/>
                <a:ea typeface="Times New Roman" panose="02020603050405020304" pitchFamily="18" charset="0"/>
              </a:rPr>
              <a:t>in Our Lady of Guadalupe </a:t>
            </a:r>
            <a:r>
              <a:rPr lang="en-US" sz="2000" dirty="0">
                <a:effectLst/>
                <a:latin typeface="Times New Roman" panose="02020603050405020304" pitchFamily="18" charset="0"/>
                <a:ea typeface="Times New Roman" panose="02020603050405020304" pitchFamily="18" charset="0"/>
              </a:rPr>
              <a:t>11691 NW 25 Street, Doral, Florida 33172</a:t>
            </a:r>
          </a:p>
          <a:p>
            <a:pPr marL="457200" marR="0" algn="just">
              <a:spcBef>
                <a:spcPts val="0"/>
              </a:spcBef>
              <a:spcAft>
                <a:spcPts val="0"/>
              </a:spcAft>
            </a:pPr>
            <a:r>
              <a:rPr lang="en-US" sz="2000" u="sng" dirty="0">
                <a:solidFill>
                  <a:srgbClr val="984806"/>
                </a:solidFill>
                <a:effectLst/>
                <a:latin typeface="Times New Roman" panose="02020603050405020304" pitchFamily="18" charset="0"/>
                <a:ea typeface="Times New Roman" panose="02020603050405020304" pitchFamily="18" charset="0"/>
              </a:rPr>
              <a:t>Attendees</a:t>
            </a:r>
            <a:r>
              <a:rPr lang="en-US" sz="2000" dirty="0">
                <a:effectLst/>
                <a:latin typeface="Times New Roman" panose="02020603050405020304" pitchFamily="18" charset="0"/>
                <a:ea typeface="Times New Roman" panose="02020603050405020304" pitchFamily="18" charset="0"/>
              </a:rPr>
              <a:t>: For candidates, parents and Godparents (if Godparents are not able to be present, you will need to select somebody who will represent them at the ceremony) </a:t>
            </a:r>
          </a:p>
          <a:p>
            <a:pPr marL="457200" marR="0" algn="just">
              <a:spcBef>
                <a:spcPts val="0"/>
              </a:spcBef>
              <a:spcAft>
                <a:spcPts val="0"/>
              </a:spcAft>
            </a:pPr>
            <a:r>
              <a:rPr lang="en-US" sz="2000" u="sng" dirty="0">
                <a:solidFill>
                  <a:srgbClr val="984806"/>
                </a:solidFill>
                <a:effectLst/>
                <a:latin typeface="Times New Roman" panose="02020603050405020304" pitchFamily="18" charset="0"/>
                <a:ea typeface="Times New Roman" panose="02020603050405020304" pitchFamily="18" charset="0"/>
              </a:rPr>
              <a:t>Purpose of this meeting</a:t>
            </a:r>
            <a:r>
              <a:rPr lang="en-US" sz="2000" dirty="0">
                <a:effectLst/>
                <a:latin typeface="Times New Roman" panose="02020603050405020304" pitchFamily="18" charset="0"/>
                <a:ea typeface="Times New Roman" panose="02020603050405020304" pitchFamily="18" charset="0"/>
              </a:rPr>
              <a:t>: On this ceremony, the candidate will ‘publicly professes his/her faith in our Lord Jesus” that is why they will pray The Creed with the priest. The entire Parish Community will join them and pray for them, so they can be lawful children of God.</a:t>
            </a:r>
          </a:p>
        </p:txBody>
      </p:sp>
      <p:sp>
        <p:nvSpPr>
          <p:cNvPr id="7" name="TextBox 6">
            <a:extLst>
              <a:ext uri="{FF2B5EF4-FFF2-40B4-BE49-F238E27FC236}">
                <a16:creationId xmlns:a16="http://schemas.microsoft.com/office/drawing/2014/main" id="{1BB90C1B-A7C1-D7A3-D119-772909F17AE0}"/>
              </a:ext>
            </a:extLst>
          </p:cNvPr>
          <p:cNvSpPr txBox="1"/>
          <p:nvPr/>
        </p:nvSpPr>
        <p:spPr>
          <a:xfrm>
            <a:off x="409069" y="4386526"/>
            <a:ext cx="3339067" cy="584775"/>
          </a:xfrm>
          <a:prstGeom prst="rect">
            <a:avLst/>
          </a:prstGeom>
          <a:noFill/>
        </p:spPr>
        <p:txBody>
          <a:bodyPr wrap="square">
            <a:spAutoFit/>
          </a:bodyPr>
          <a:lstStyle/>
          <a:p>
            <a:pPr marL="457200" marR="0">
              <a:spcBef>
                <a:spcPts val="0"/>
              </a:spcBef>
              <a:spcAft>
                <a:spcPts val="0"/>
              </a:spcAft>
            </a:pPr>
            <a:r>
              <a:rPr lang="en-US" sz="3200" b="1" u="sng" dirty="0">
                <a:solidFill>
                  <a:srgbClr val="0070C0"/>
                </a:solidFill>
                <a:effectLst/>
                <a:latin typeface="Times New Roman" panose="02020603050405020304" pitchFamily="18" charset="0"/>
                <a:ea typeface="Times New Roman" panose="02020603050405020304" pitchFamily="18" charset="0"/>
              </a:rPr>
              <a:t>Dress Code:</a:t>
            </a:r>
            <a:r>
              <a:rPr lang="en-US" sz="3200" b="1" dirty="0">
                <a:solidFill>
                  <a:srgbClr val="0070C0"/>
                </a:solidFill>
                <a:effectLst/>
                <a:latin typeface="Times New Roman" panose="02020603050405020304" pitchFamily="18" charset="0"/>
                <a:ea typeface="Times New Roman" panose="02020603050405020304" pitchFamily="18" charset="0"/>
              </a:rPr>
              <a:t> </a:t>
            </a:r>
          </a:p>
        </p:txBody>
      </p:sp>
      <p:sp>
        <p:nvSpPr>
          <p:cNvPr id="9" name="TextBox 8">
            <a:extLst>
              <a:ext uri="{FF2B5EF4-FFF2-40B4-BE49-F238E27FC236}">
                <a16:creationId xmlns:a16="http://schemas.microsoft.com/office/drawing/2014/main" id="{CAB62E0C-5A3F-D5B1-5840-D9F201BE48D9}"/>
              </a:ext>
            </a:extLst>
          </p:cNvPr>
          <p:cNvSpPr txBox="1"/>
          <p:nvPr/>
        </p:nvSpPr>
        <p:spPr>
          <a:xfrm>
            <a:off x="0" y="4971301"/>
            <a:ext cx="12192000" cy="1015663"/>
          </a:xfrm>
          <a:prstGeom prst="rect">
            <a:avLst/>
          </a:prstGeom>
          <a:noFill/>
        </p:spPr>
        <p:txBody>
          <a:bodyPr wrap="square">
            <a:spAutoFit/>
          </a:bodyPr>
          <a:lstStyle/>
          <a:p>
            <a:pPr marL="457200" marR="0" indent="457200">
              <a:spcBef>
                <a:spcPts val="0"/>
              </a:spcBef>
              <a:spcAft>
                <a:spcPts val="0"/>
              </a:spcAft>
            </a:pPr>
            <a:r>
              <a:rPr lang="en-US" sz="2000" b="1" u="sng" dirty="0">
                <a:solidFill>
                  <a:srgbClr val="943634"/>
                </a:solidFill>
                <a:effectLst/>
                <a:latin typeface="Times New Roman" panose="02020603050405020304" pitchFamily="18" charset="0"/>
                <a:ea typeface="Times New Roman" panose="02020603050405020304" pitchFamily="18" charset="0"/>
              </a:rPr>
              <a:t>Ladies/Girls</a:t>
            </a:r>
            <a:r>
              <a:rPr lang="en-US" sz="2000" dirty="0">
                <a:effectLst/>
                <a:latin typeface="Times New Roman" panose="02020603050405020304" pitchFamily="18" charset="0"/>
                <a:ea typeface="Times New Roman" panose="02020603050405020304" pitchFamily="18" charset="0"/>
              </a:rPr>
              <a:t> wear a white dress. No gowns, No high hills.</a:t>
            </a:r>
          </a:p>
          <a:p>
            <a:pPr marL="457200" marR="0" indent="457200">
              <a:spcBef>
                <a:spcPts val="0"/>
              </a:spcBef>
              <a:spcAft>
                <a:spcPts val="0"/>
              </a:spcAft>
            </a:pPr>
            <a:r>
              <a:rPr lang="en-US" sz="2000" b="1" u="sng" dirty="0">
                <a:solidFill>
                  <a:srgbClr val="17365D"/>
                </a:solidFill>
                <a:effectLst/>
                <a:latin typeface="Times New Roman" panose="02020603050405020304" pitchFamily="18" charset="0"/>
                <a:ea typeface="Times New Roman" panose="02020603050405020304" pitchFamily="18" charset="0"/>
              </a:rPr>
              <a:t>Gentlemen/Boys</a:t>
            </a:r>
            <a:r>
              <a:rPr lang="en-US" sz="2000" dirty="0">
                <a:effectLst/>
                <a:latin typeface="Times New Roman" panose="02020603050405020304" pitchFamily="18" charset="0"/>
                <a:ea typeface="Times New Roman" panose="02020603050405020304" pitchFamily="18" charset="0"/>
              </a:rPr>
              <a:t> wear black or blue pants with a white shirt and tie. No gowns, No snickers. </a:t>
            </a:r>
          </a:p>
          <a:p>
            <a:pPr marL="457200" marR="0" indent="457200">
              <a:spcBef>
                <a:spcPts val="0"/>
              </a:spcBef>
              <a:spcAft>
                <a:spcPts val="0"/>
              </a:spcAft>
            </a:pPr>
            <a:r>
              <a:rPr lang="en-US" sz="2000" dirty="0">
                <a:effectLst/>
                <a:latin typeface="Times New Roman" panose="02020603050405020304" pitchFamily="18" charset="0"/>
                <a:ea typeface="Times New Roman" panose="02020603050405020304" pitchFamily="18" charset="0"/>
              </a:rPr>
              <a:t>Parents and Godparents, formal dress</a:t>
            </a:r>
          </a:p>
        </p:txBody>
      </p:sp>
      <p:pic>
        <p:nvPicPr>
          <p:cNvPr id="5122" name="Picture 2" descr="Apostles Creed vs Nicene Creed | Revealing the #9 Changes">
            <a:extLst>
              <a:ext uri="{FF2B5EF4-FFF2-40B4-BE49-F238E27FC236}">
                <a16:creationId xmlns:a16="http://schemas.microsoft.com/office/drawing/2014/main" id="{7BEA35D7-58F8-44B7-2DF9-04B8C4901C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81979" y="181069"/>
            <a:ext cx="3202374" cy="3856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88553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FAEB520-155E-B741-25A7-735A4C622F8A}"/>
              </a:ext>
            </a:extLst>
          </p:cNvPr>
          <p:cNvSpPr>
            <a:spLocks noGrp="1"/>
          </p:cNvSpPr>
          <p:nvPr>
            <p:ph type="subTitle" idx="1"/>
          </p:nvPr>
        </p:nvSpPr>
        <p:spPr>
          <a:xfrm>
            <a:off x="543207" y="4805737"/>
            <a:ext cx="7233719" cy="1966334"/>
          </a:xfrm>
        </p:spPr>
        <p:txBody>
          <a:bodyPr>
            <a:noAutofit/>
          </a:bodyPr>
          <a:lstStyle/>
          <a:p>
            <a:pPr marL="0" marR="0" algn="ctr">
              <a:lnSpc>
                <a:spcPct val="150000"/>
              </a:lnSpc>
              <a:spcBef>
                <a:spcPts val="0"/>
              </a:spcBef>
              <a:spcAft>
                <a:spcPts val="0"/>
              </a:spcAft>
            </a:pPr>
            <a:r>
              <a:rPr lang="en-US" b="1" dirty="0">
                <a:solidFill>
                  <a:srgbClr val="000000"/>
                </a:solidFill>
                <a:effectLst/>
                <a:latin typeface="Times New Roman" panose="02020603050405020304" pitchFamily="18" charset="0"/>
                <a:ea typeface="Calibri" panose="020F0502020204030204" pitchFamily="34" charset="0"/>
              </a:rPr>
              <a:t>Parish WhatsApp #</a:t>
            </a:r>
            <a:r>
              <a:rPr lang="en-US" b="1" u="sng" dirty="0">
                <a:solidFill>
                  <a:srgbClr val="0000FF"/>
                </a:solidFill>
                <a:effectLst/>
                <a:latin typeface="Times New Roman" panose="02020603050405020304" pitchFamily="18" charset="0"/>
                <a:ea typeface="Calibri" panose="020F0502020204030204" pitchFamily="34" charset="0"/>
              </a:rPr>
              <a:t> 786-309-3387 (no calls)</a:t>
            </a:r>
            <a:endParaRPr lang="en-US" dirty="0">
              <a:effectLst/>
              <a:latin typeface="Times New Roman" panose="02020603050405020304" pitchFamily="18" charset="0"/>
              <a:ea typeface="Times New Roman" panose="02020603050405020304" pitchFamily="18" charset="0"/>
            </a:endParaRPr>
          </a:p>
          <a:p>
            <a:pPr marL="0" marR="0" algn="ctr">
              <a:lnSpc>
                <a:spcPct val="150000"/>
              </a:lnSpc>
              <a:spcBef>
                <a:spcPts val="0"/>
              </a:spcBef>
              <a:spcAft>
                <a:spcPts val="0"/>
              </a:spcAft>
            </a:pPr>
            <a:r>
              <a:rPr lang="en-US" b="1" u="sng" dirty="0">
                <a:solidFill>
                  <a:srgbClr val="000000"/>
                </a:solidFill>
                <a:effectLst/>
                <a:latin typeface="Times New Roman" panose="02020603050405020304" pitchFamily="18" charset="0"/>
                <a:ea typeface="Calibri" panose="020F0502020204030204" pitchFamily="34" charset="0"/>
              </a:rPr>
              <a:t>Parish E-Mail:</a:t>
            </a:r>
            <a:r>
              <a:rPr lang="en-US" b="1" u="sng" dirty="0">
                <a:solidFill>
                  <a:srgbClr val="0000FF"/>
                </a:solidFill>
                <a:effectLst/>
                <a:latin typeface="Times New Roman" panose="02020603050405020304" pitchFamily="18" charset="0"/>
                <a:ea typeface="Calibri" panose="020F0502020204030204" pitchFamily="34" charset="0"/>
              </a:rPr>
              <a:t> </a:t>
            </a:r>
            <a:r>
              <a:rPr lang="en-US" b="1" u="dbl" dirty="0">
                <a:solidFill>
                  <a:srgbClr val="0000FF"/>
                </a:solidFill>
                <a:effectLst/>
                <a:latin typeface="Times New Roman" panose="02020603050405020304" pitchFamily="18" charset="0"/>
                <a:ea typeface="Calibri" panose="020F0502020204030204" pitchFamily="34" charset="0"/>
                <a:hlinkClick r:id="rId2"/>
              </a:rPr>
              <a:t>Miguel.ruiz@guadalupedoral.or</a:t>
            </a:r>
            <a:r>
              <a:rPr lang="en-US" b="1" u="sng" dirty="0">
                <a:solidFill>
                  <a:srgbClr val="0000FF"/>
                </a:solidFill>
                <a:effectLst/>
                <a:latin typeface="Times New Roman" panose="02020603050405020304" pitchFamily="18" charset="0"/>
                <a:ea typeface="Calibri" panose="020F0502020204030204" pitchFamily="34" charset="0"/>
                <a:hlinkClick r:id="rId2"/>
              </a:rPr>
              <a:t>g</a:t>
            </a:r>
            <a:endParaRPr lang="en-US" dirty="0">
              <a:effectLst/>
              <a:latin typeface="Times New Roman" panose="02020603050405020304" pitchFamily="18" charset="0"/>
              <a:ea typeface="Times New Roman" panose="02020603050405020304" pitchFamily="18" charset="0"/>
            </a:endParaRPr>
          </a:p>
          <a:p>
            <a:pPr marL="0" marR="0" algn="ctr">
              <a:lnSpc>
                <a:spcPct val="150000"/>
              </a:lnSpc>
              <a:spcBef>
                <a:spcPts val="0"/>
              </a:spcBef>
              <a:spcAft>
                <a:spcPts val="0"/>
              </a:spcAft>
            </a:pPr>
            <a:r>
              <a:rPr lang="en-US" b="1" u="sng" dirty="0">
                <a:solidFill>
                  <a:srgbClr val="000000"/>
                </a:solidFill>
                <a:effectLst/>
                <a:latin typeface="Times New Roman" panose="02020603050405020304" pitchFamily="18" charset="0"/>
                <a:ea typeface="Calibri" panose="020F0502020204030204" pitchFamily="34" charset="0"/>
              </a:rPr>
              <a:t>Parish Website:</a:t>
            </a:r>
            <a:r>
              <a:rPr lang="en-US" b="1" u="sng" dirty="0">
                <a:solidFill>
                  <a:srgbClr val="0000FF"/>
                </a:solidFill>
                <a:effectLst/>
                <a:latin typeface="Times New Roman" panose="02020603050405020304" pitchFamily="18" charset="0"/>
                <a:ea typeface="Calibri" panose="020F0502020204030204" pitchFamily="34" charset="0"/>
              </a:rPr>
              <a:t> </a:t>
            </a:r>
            <a:r>
              <a:rPr lang="en-US" b="1" u="dbl" dirty="0">
                <a:solidFill>
                  <a:srgbClr val="0000FF"/>
                </a:solidFill>
                <a:effectLst/>
                <a:latin typeface="Times New Roman" panose="02020603050405020304" pitchFamily="18" charset="0"/>
                <a:ea typeface="Calibri" panose="020F0502020204030204" pitchFamily="34" charset="0"/>
              </a:rPr>
              <a:t>www.guadalupedoral.info</a:t>
            </a:r>
            <a:endParaRPr lang="en-US" dirty="0">
              <a:effectLst/>
              <a:latin typeface="Times New Roman" panose="02020603050405020304" pitchFamily="18" charset="0"/>
              <a:ea typeface="Times New Roman" panose="02020603050405020304" pitchFamily="18" charset="0"/>
            </a:endParaRPr>
          </a:p>
        </p:txBody>
      </p:sp>
      <p:sp>
        <p:nvSpPr>
          <p:cNvPr id="23" name="TextBox 22">
            <a:extLst>
              <a:ext uri="{FF2B5EF4-FFF2-40B4-BE49-F238E27FC236}">
                <a16:creationId xmlns:a16="http://schemas.microsoft.com/office/drawing/2014/main" id="{84F44B76-FA54-841F-40DA-E28488662693}"/>
              </a:ext>
            </a:extLst>
          </p:cNvPr>
          <p:cNvSpPr txBox="1"/>
          <p:nvPr/>
        </p:nvSpPr>
        <p:spPr>
          <a:xfrm>
            <a:off x="8317339" y="379177"/>
            <a:ext cx="3640054" cy="3539430"/>
          </a:xfrm>
          <a:prstGeom prst="rect">
            <a:avLst/>
          </a:prstGeom>
          <a:noFill/>
        </p:spPr>
        <p:txBody>
          <a:bodyPr wrap="square">
            <a:spAutoFit/>
          </a:bodyPr>
          <a:lstStyle/>
          <a:p>
            <a:pPr algn="ctr"/>
            <a:r>
              <a:rPr lang="en-US" sz="3200" b="1" dirty="0">
                <a:solidFill>
                  <a:schemeClr val="accent4">
                    <a:lumMod val="60000"/>
                    <a:lumOff val="40000"/>
                  </a:schemeClr>
                </a:solidFill>
              </a:rPr>
              <a:t>OPEN HOUSE 2025-2026</a:t>
            </a:r>
            <a:endParaRPr lang="en-US" sz="3200" dirty="0">
              <a:solidFill>
                <a:schemeClr val="accent4">
                  <a:lumMod val="60000"/>
                  <a:lumOff val="40000"/>
                </a:schemeClr>
              </a:solidFill>
            </a:endParaRPr>
          </a:p>
          <a:p>
            <a:pPr algn="ctr"/>
            <a:r>
              <a:rPr lang="en-US" sz="2000" b="1" dirty="0"/>
              <a:t>Special Celebrations &amp; Dates of</a:t>
            </a:r>
            <a:endParaRPr lang="en-US" sz="2000" dirty="0"/>
          </a:p>
          <a:p>
            <a:pPr algn="ctr"/>
            <a:r>
              <a:rPr lang="en-US" sz="2000" b="1" dirty="0"/>
              <a:t>Holy Baptism, Communion and Confirmation </a:t>
            </a:r>
            <a:endParaRPr lang="en-US" sz="2000" dirty="0"/>
          </a:p>
          <a:p>
            <a:pPr algn="ctr"/>
            <a:r>
              <a:rPr lang="en-US" sz="2000" b="1" u="sng" dirty="0">
                <a:solidFill>
                  <a:srgbClr val="FF0000"/>
                </a:solidFill>
              </a:rPr>
              <a:t>for </a:t>
            </a:r>
          </a:p>
          <a:p>
            <a:pPr algn="ctr"/>
            <a:r>
              <a:rPr lang="en-US" sz="2000" b="1" u="sng" dirty="0">
                <a:solidFill>
                  <a:srgbClr val="FF0000"/>
                </a:solidFill>
              </a:rPr>
              <a:t>RCIA-Children</a:t>
            </a:r>
            <a:r>
              <a:rPr lang="en-US" sz="2000" b="1" dirty="0">
                <a:solidFill>
                  <a:srgbClr val="FF0000"/>
                </a:solidFill>
              </a:rPr>
              <a:t> </a:t>
            </a:r>
          </a:p>
          <a:p>
            <a:pPr algn="ctr"/>
            <a:r>
              <a:rPr lang="en-US" sz="2000" b="1" u="sng" dirty="0">
                <a:solidFill>
                  <a:srgbClr val="FF0000"/>
                </a:solidFill>
              </a:rPr>
              <a:t>RCIA-Teenagers</a:t>
            </a:r>
            <a:r>
              <a:rPr lang="en-US" sz="2000" b="1" dirty="0">
                <a:solidFill>
                  <a:srgbClr val="FF0000"/>
                </a:solidFill>
              </a:rPr>
              <a:t> </a:t>
            </a:r>
          </a:p>
          <a:p>
            <a:pPr algn="ctr"/>
            <a:r>
              <a:rPr lang="en-US" sz="2000" b="1" u="sng" dirty="0">
                <a:solidFill>
                  <a:srgbClr val="FF0000"/>
                </a:solidFill>
              </a:rPr>
              <a:t>RCIA-Adults</a:t>
            </a:r>
            <a:endParaRPr lang="en-US" sz="2000" dirty="0">
              <a:solidFill>
                <a:srgbClr val="FF0000"/>
              </a:solidFill>
            </a:endParaRPr>
          </a:p>
        </p:txBody>
      </p:sp>
      <p:pic>
        <p:nvPicPr>
          <p:cNvPr id="2051" name="Picture 3">
            <a:extLst>
              <a:ext uri="{FF2B5EF4-FFF2-40B4-BE49-F238E27FC236}">
                <a16:creationId xmlns:a16="http://schemas.microsoft.com/office/drawing/2014/main" id="{9A72F701-B1D9-BF91-3908-2C5D25D5D5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207" y="460660"/>
            <a:ext cx="7125078" cy="2662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Becoming Catholic (OCIA) – Saint Mary of Sorrows">
            <a:extLst>
              <a:ext uri="{FF2B5EF4-FFF2-40B4-BE49-F238E27FC236}">
                <a16:creationId xmlns:a16="http://schemas.microsoft.com/office/drawing/2014/main" id="{93E2067F-F502-303D-4021-87B0D53DBA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32441" y="3844106"/>
            <a:ext cx="260985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924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circle(in)">
                                      <p:cBhvr>
                                        <p:cTn id="7" dur="20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25263-F646-977A-2B2F-2ECF3052EB91}"/>
              </a:ext>
            </a:extLst>
          </p:cNvPr>
          <p:cNvSpPr>
            <a:spLocks noGrp="1"/>
          </p:cNvSpPr>
          <p:nvPr>
            <p:ph type="title"/>
          </p:nvPr>
        </p:nvSpPr>
        <p:spPr/>
        <p:txBody>
          <a:bodyPr/>
          <a:lstStyle/>
          <a:p>
            <a:pPr algn="ctr"/>
            <a:r>
              <a:rPr lang="en-US" b="1" dirty="0">
                <a:solidFill>
                  <a:schemeClr val="accent1">
                    <a:lumMod val="60000"/>
                    <a:lumOff val="40000"/>
                  </a:schemeClr>
                </a:solidFill>
                <a:latin typeface="Times New Roman" panose="02020603050405020304" pitchFamily="18" charset="0"/>
                <a:cs typeface="Times New Roman" panose="02020603050405020304" pitchFamily="18" charset="0"/>
              </a:rPr>
              <a:t>Rehearsal of the Baptism, </a:t>
            </a:r>
            <a:br>
              <a:rPr lang="en-US" b="1" dirty="0">
                <a:solidFill>
                  <a:schemeClr val="accent1">
                    <a:lumMod val="60000"/>
                    <a:lumOff val="40000"/>
                  </a:schemeClr>
                </a:solidFill>
                <a:latin typeface="Times New Roman" panose="02020603050405020304" pitchFamily="18" charset="0"/>
                <a:cs typeface="Times New Roman" panose="02020603050405020304" pitchFamily="18" charset="0"/>
              </a:rPr>
            </a:br>
            <a:r>
              <a:rPr lang="en-US" b="1" dirty="0">
                <a:solidFill>
                  <a:schemeClr val="accent1">
                    <a:lumMod val="60000"/>
                    <a:lumOff val="40000"/>
                  </a:schemeClr>
                </a:solidFill>
                <a:latin typeface="Times New Roman" panose="02020603050405020304" pitchFamily="18" charset="0"/>
                <a:cs typeface="Times New Roman" panose="02020603050405020304" pitchFamily="18" charset="0"/>
              </a:rPr>
              <a:t>First Communion &amp; Confirmation</a:t>
            </a:r>
          </a:p>
        </p:txBody>
      </p:sp>
      <p:sp>
        <p:nvSpPr>
          <p:cNvPr id="5" name="TextBox 4">
            <a:extLst>
              <a:ext uri="{FF2B5EF4-FFF2-40B4-BE49-F238E27FC236}">
                <a16:creationId xmlns:a16="http://schemas.microsoft.com/office/drawing/2014/main" id="{EFD01602-C636-237A-0B29-4B81440BE728}"/>
              </a:ext>
            </a:extLst>
          </p:cNvPr>
          <p:cNvSpPr txBox="1"/>
          <p:nvPr/>
        </p:nvSpPr>
        <p:spPr>
          <a:xfrm>
            <a:off x="838200" y="1919056"/>
            <a:ext cx="10515600" cy="4401205"/>
          </a:xfrm>
          <a:prstGeom prst="rect">
            <a:avLst/>
          </a:prstGeom>
          <a:noFill/>
        </p:spPr>
        <p:txBody>
          <a:bodyPr wrap="square">
            <a:spAutoFit/>
          </a:bodyPr>
          <a:lstStyle/>
          <a:p>
            <a:pPr marL="457200" marR="0" algn="just">
              <a:spcBef>
                <a:spcPts val="0"/>
              </a:spcBef>
              <a:spcAft>
                <a:spcPts val="0"/>
              </a:spcAft>
            </a:pPr>
            <a:r>
              <a:rPr lang="en-US" sz="2800" b="1" u="sng" dirty="0">
                <a:solidFill>
                  <a:srgbClr val="C00000"/>
                </a:solidFill>
                <a:effectLst/>
                <a:latin typeface="Times New Roman" panose="02020603050405020304" pitchFamily="18" charset="0"/>
                <a:ea typeface="Times New Roman" panose="02020603050405020304" pitchFamily="18" charset="0"/>
              </a:rPr>
              <a:t>Saturday Marzo 14, 2026 @ 3:30 PM</a:t>
            </a:r>
            <a:endParaRPr lang="en-US" sz="2800" dirty="0">
              <a:effectLst/>
              <a:latin typeface="Times New Roman" panose="02020603050405020304" pitchFamily="18" charset="0"/>
              <a:ea typeface="Times New Roman" panose="02020603050405020304" pitchFamily="18" charset="0"/>
            </a:endParaRPr>
          </a:p>
          <a:p>
            <a:pPr marL="457200" marR="0" algn="just">
              <a:spcBef>
                <a:spcPts val="0"/>
              </a:spcBef>
              <a:spcAft>
                <a:spcPts val="0"/>
              </a:spcAft>
            </a:pPr>
            <a:r>
              <a:rPr lang="en-US" sz="2800" dirty="0">
                <a:solidFill>
                  <a:srgbClr val="0000FF"/>
                </a:solidFill>
                <a:effectLst/>
                <a:latin typeface="Times New Roman" panose="02020603050405020304" pitchFamily="18" charset="0"/>
                <a:ea typeface="Times New Roman" panose="02020603050405020304" pitchFamily="18" charset="0"/>
              </a:rPr>
              <a:t>in Our Lady of Guadalupe Parish Temple </a:t>
            </a:r>
            <a:r>
              <a:rPr lang="en-US" sz="2800" dirty="0">
                <a:effectLst/>
                <a:latin typeface="Times New Roman" panose="02020603050405020304" pitchFamily="18" charset="0"/>
                <a:ea typeface="Times New Roman" panose="02020603050405020304" pitchFamily="18" charset="0"/>
              </a:rPr>
              <a:t>11691 NW 25 Street, Doral, Florida 33172</a:t>
            </a:r>
          </a:p>
          <a:p>
            <a:pPr marL="457200" marR="0" algn="just">
              <a:spcBef>
                <a:spcPts val="0"/>
              </a:spcBef>
              <a:spcAft>
                <a:spcPts val="0"/>
              </a:spcAft>
            </a:pPr>
            <a:r>
              <a:rPr lang="en-US" sz="2800" u="sng" dirty="0">
                <a:solidFill>
                  <a:srgbClr val="984806"/>
                </a:solidFill>
                <a:effectLst/>
                <a:latin typeface="Times New Roman" panose="02020603050405020304" pitchFamily="18" charset="0"/>
                <a:ea typeface="Times New Roman" panose="02020603050405020304" pitchFamily="18" charset="0"/>
              </a:rPr>
              <a:t>Attendees</a:t>
            </a:r>
            <a:r>
              <a:rPr lang="en-US" sz="2800" dirty="0">
                <a:effectLst/>
                <a:latin typeface="Times New Roman" panose="02020603050405020304" pitchFamily="18" charset="0"/>
                <a:ea typeface="Times New Roman" panose="02020603050405020304" pitchFamily="18" charset="0"/>
              </a:rPr>
              <a:t>: For candidates, parents and Godparents (if Godparents are not able to be present, you will need to select somebody who will represent them at the ceremony) </a:t>
            </a:r>
          </a:p>
          <a:p>
            <a:pPr marL="457200" marR="0" algn="just">
              <a:spcBef>
                <a:spcPts val="0"/>
              </a:spcBef>
              <a:spcAft>
                <a:spcPts val="0"/>
              </a:spcAft>
            </a:pPr>
            <a:endParaRPr lang="en-US" sz="2800" dirty="0">
              <a:effectLst/>
              <a:latin typeface="Times New Roman" panose="02020603050405020304" pitchFamily="18" charset="0"/>
              <a:ea typeface="Times New Roman" panose="02020603050405020304" pitchFamily="18" charset="0"/>
            </a:endParaRPr>
          </a:p>
          <a:p>
            <a:r>
              <a:rPr lang="en-US" sz="2800" b="1" u="sng" dirty="0">
                <a:solidFill>
                  <a:srgbClr val="984806"/>
                </a:solidFill>
                <a:effectLst/>
                <a:latin typeface="Times New Roman" panose="02020603050405020304" pitchFamily="18" charset="0"/>
                <a:ea typeface="Times New Roman" panose="02020603050405020304" pitchFamily="18" charset="0"/>
              </a:rPr>
              <a:t>Purpose of this meeting</a:t>
            </a:r>
            <a:r>
              <a:rPr lang="en-US" sz="2800" dirty="0">
                <a:effectLst/>
                <a:latin typeface="Times New Roman" panose="02020603050405020304" pitchFamily="18" charset="0"/>
                <a:ea typeface="Times New Roman" panose="02020603050405020304" pitchFamily="18" charset="0"/>
              </a:rPr>
              <a:t> This is a very important rehearsal in which the candidate will be practicing the things they will be doing during the Holy Mass of Baptism. </a:t>
            </a:r>
            <a:endParaRPr lang="en-US" sz="2800" dirty="0"/>
          </a:p>
        </p:txBody>
      </p:sp>
    </p:spTree>
    <p:extLst>
      <p:ext uri="{BB962C8B-B14F-4D97-AF65-F5344CB8AC3E}">
        <p14:creationId xmlns:p14="http://schemas.microsoft.com/office/powerpoint/2010/main" val="12750711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FA874-DB2B-4583-8C07-003A71D8F5D5}"/>
              </a:ext>
            </a:extLst>
          </p:cNvPr>
          <p:cNvSpPr>
            <a:spLocks noGrp="1"/>
          </p:cNvSpPr>
          <p:nvPr>
            <p:ph type="title"/>
          </p:nvPr>
        </p:nvSpPr>
        <p:spPr>
          <a:xfrm>
            <a:off x="530382" y="236378"/>
            <a:ext cx="10515600" cy="785249"/>
          </a:xfrm>
        </p:spPr>
        <p:txBody>
          <a:bodyPr>
            <a:normAutofit fontScale="90000"/>
          </a:bodyPr>
          <a:lstStyle/>
          <a:p>
            <a:r>
              <a:rPr lang="en-US" b="1" dirty="0">
                <a:solidFill>
                  <a:schemeClr val="tx2">
                    <a:lumMod val="50000"/>
                    <a:lumOff val="50000"/>
                  </a:schemeClr>
                </a:solidFill>
                <a:latin typeface="Times New Roman" panose="02020603050405020304" pitchFamily="18" charset="0"/>
                <a:cs typeface="Times New Roman" panose="02020603050405020304" pitchFamily="18" charset="0"/>
              </a:rPr>
              <a:t>Second Scrutiny </a:t>
            </a:r>
            <a:br>
              <a:rPr lang="en-US" sz="4000" b="1" dirty="0">
                <a:solidFill>
                  <a:schemeClr val="tx2">
                    <a:lumMod val="50000"/>
                    <a:lumOff val="50000"/>
                  </a:schemeClr>
                </a:solidFill>
                <a:latin typeface="Times New Roman" panose="02020603050405020304" pitchFamily="18" charset="0"/>
                <a:cs typeface="Times New Roman" panose="02020603050405020304" pitchFamily="18" charset="0"/>
              </a:rPr>
            </a:br>
            <a:r>
              <a:rPr lang="en-US" sz="3100" b="1" dirty="0">
                <a:solidFill>
                  <a:schemeClr val="tx2">
                    <a:lumMod val="50000"/>
                    <a:lumOff val="50000"/>
                  </a:schemeClr>
                </a:solidFill>
                <a:latin typeface="Times New Roman" panose="02020603050405020304" pitchFamily="18" charset="0"/>
                <a:cs typeface="Times New Roman" panose="02020603050405020304" pitchFamily="18" charset="0"/>
              </a:rPr>
              <a:t>(The Lord’s Prayer)</a:t>
            </a:r>
            <a:endParaRPr lang="en-US" sz="4000" b="1" dirty="0">
              <a:solidFill>
                <a:schemeClr val="tx2">
                  <a:lumMod val="50000"/>
                  <a:lumOff val="50000"/>
                </a:schemeClr>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84ACA9C0-EEBC-235C-A649-6FBC651C3706}"/>
              </a:ext>
            </a:extLst>
          </p:cNvPr>
          <p:cNvSpPr txBox="1"/>
          <p:nvPr/>
        </p:nvSpPr>
        <p:spPr>
          <a:xfrm>
            <a:off x="0" y="1182231"/>
            <a:ext cx="7550590" cy="3785652"/>
          </a:xfrm>
          <a:prstGeom prst="rect">
            <a:avLst/>
          </a:prstGeom>
          <a:noFill/>
        </p:spPr>
        <p:txBody>
          <a:bodyPr wrap="square">
            <a:spAutoFit/>
          </a:bodyPr>
          <a:lstStyle/>
          <a:p>
            <a:pPr marL="457200" marR="0" algn="just">
              <a:spcBef>
                <a:spcPts val="0"/>
              </a:spcBef>
              <a:spcAft>
                <a:spcPts val="0"/>
              </a:spcAft>
            </a:pPr>
            <a:r>
              <a:rPr lang="en-US" sz="2000" b="1" u="sng" dirty="0">
                <a:solidFill>
                  <a:srgbClr val="C00000"/>
                </a:solidFill>
                <a:effectLst/>
                <a:latin typeface="Times New Roman" panose="02020603050405020304" pitchFamily="18" charset="0"/>
                <a:ea typeface="Times New Roman" panose="02020603050405020304" pitchFamily="18" charset="0"/>
              </a:rPr>
              <a:t>Saturday, March 14th, 2026 @ 5:00 PM</a:t>
            </a:r>
            <a:endParaRPr lang="en-US" sz="2000" dirty="0">
              <a:effectLst/>
              <a:latin typeface="Times New Roman" panose="02020603050405020304" pitchFamily="18" charset="0"/>
              <a:ea typeface="Times New Roman" panose="02020603050405020304" pitchFamily="18" charset="0"/>
            </a:endParaRPr>
          </a:p>
          <a:p>
            <a:pPr marL="457200" marR="0" algn="just">
              <a:spcBef>
                <a:spcPts val="0"/>
              </a:spcBef>
              <a:spcAft>
                <a:spcPts val="0"/>
              </a:spcAft>
            </a:pPr>
            <a:r>
              <a:rPr lang="en-US" sz="2000" dirty="0">
                <a:solidFill>
                  <a:srgbClr val="0000FF"/>
                </a:solidFill>
                <a:effectLst/>
                <a:latin typeface="Times New Roman" panose="02020603050405020304" pitchFamily="18" charset="0"/>
                <a:ea typeface="Times New Roman" panose="02020603050405020304" pitchFamily="18" charset="0"/>
              </a:rPr>
              <a:t>in Our Lady of Guadalupe </a:t>
            </a:r>
            <a:r>
              <a:rPr lang="en-US" sz="2000" dirty="0">
                <a:effectLst/>
                <a:latin typeface="Times New Roman" panose="02020603050405020304" pitchFamily="18" charset="0"/>
                <a:ea typeface="Times New Roman" panose="02020603050405020304" pitchFamily="18" charset="0"/>
              </a:rPr>
              <a:t>11691 NW 25 Street, Doral, Florida 33172</a:t>
            </a:r>
          </a:p>
          <a:p>
            <a:pPr marL="457200" marR="0" algn="just">
              <a:spcBef>
                <a:spcPts val="0"/>
              </a:spcBef>
              <a:spcAft>
                <a:spcPts val="0"/>
              </a:spcAft>
            </a:pPr>
            <a:r>
              <a:rPr lang="en-US" sz="2000" u="sng" dirty="0">
                <a:solidFill>
                  <a:srgbClr val="984806"/>
                </a:solidFill>
                <a:effectLst/>
                <a:latin typeface="Times New Roman" panose="02020603050405020304" pitchFamily="18" charset="0"/>
                <a:ea typeface="Times New Roman" panose="02020603050405020304" pitchFamily="18" charset="0"/>
              </a:rPr>
              <a:t>Attendees</a:t>
            </a:r>
            <a:r>
              <a:rPr lang="en-US" sz="2000" dirty="0">
                <a:effectLst/>
                <a:latin typeface="Times New Roman" panose="02020603050405020304" pitchFamily="18" charset="0"/>
                <a:ea typeface="Times New Roman" panose="02020603050405020304" pitchFamily="18" charset="0"/>
              </a:rPr>
              <a:t>: For candidates, parents and Godparents (if Godparents are not able to be present, you will need to select somebody who will represent them at the ceremony) </a:t>
            </a:r>
          </a:p>
          <a:p>
            <a:pPr marL="457200" marR="0" algn="just">
              <a:spcBef>
                <a:spcPts val="0"/>
              </a:spcBef>
              <a:spcAft>
                <a:spcPts val="0"/>
              </a:spcAft>
            </a:pPr>
            <a:endParaRPr lang="en-US" sz="2000" u="sng" dirty="0">
              <a:solidFill>
                <a:srgbClr val="984806"/>
              </a:solidFill>
              <a:latin typeface="Times New Roman" panose="02020603050405020304" pitchFamily="18" charset="0"/>
              <a:ea typeface="Times New Roman" panose="02020603050405020304" pitchFamily="18" charset="0"/>
            </a:endParaRPr>
          </a:p>
          <a:p>
            <a:pPr marL="457200" marR="0" algn="just">
              <a:spcBef>
                <a:spcPts val="0"/>
              </a:spcBef>
              <a:spcAft>
                <a:spcPts val="0"/>
              </a:spcAft>
            </a:pPr>
            <a:r>
              <a:rPr lang="en-US" sz="2000" u="sng" dirty="0">
                <a:solidFill>
                  <a:srgbClr val="984806"/>
                </a:solidFill>
                <a:effectLst/>
                <a:latin typeface="Times New Roman" panose="02020603050405020304" pitchFamily="18" charset="0"/>
                <a:ea typeface="Times New Roman" panose="02020603050405020304" pitchFamily="18" charset="0"/>
              </a:rPr>
              <a:t>Purpose of this meeting</a:t>
            </a:r>
            <a:r>
              <a:rPr lang="en-US" sz="2000" dirty="0">
                <a:effectLst/>
                <a:latin typeface="Times New Roman" panose="02020603050405020304" pitchFamily="18" charset="0"/>
                <a:ea typeface="Times New Roman" panose="02020603050405020304" pitchFamily="18" charset="0"/>
              </a:rPr>
              <a:t>: On this ceremony, the candidate will ‘publicly pray for first time the Our Father” and publicly will accept the gift of being a Child of God. The entire Parish Community will join them and pray for them, so they can be faithful children of God.</a:t>
            </a:r>
            <a:endParaRPr lang="en-US" sz="2000" dirty="0"/>
          </a:p>
        </p:txBody>
      </p:sp>
      <p:sp>
        <p:nvSpPr>
          <p:cNvPr id="7" name="TextBox 6">
            <a:extLst>
              <a:ext uri="{FF2B5EF4-FFF2-40B4-BE49-F238E27FC236}">
                <a16:creationId xmlns:a16="http://schemas.microsoft.com/office/drawing/2014/main" id="{C09EE2F7-C8AE-AC9E-CAC4-521452B17EA3}"/>
              </a:ext>
            </a:extLst>
          </p:cNvPr>
          <p:cNvSpPr txBox="1"/>
          <p:nvPr/>
        </p:nvSpPr>
        <p:spPr>
          <a:xfrm>
            <a:off x="490396" y="4866877"/>
            <a:ext cx="3284899" cy="523220"/>
          </a:xfrm>
          <a:prstGeom prst="rect">
            <a:avLst/>
          </a:prstGeom>
          <a:noFill/>
        </p:spPr>
        <p:txBody>
          <a:bodyPr wrap="square">
            <a:spAutoFit/>
          </a:bodyPr>
          <a:lstStyle/>
          <a:p>
            <a:pPr marL="457200" marR="0">
              <a:spcBef>
                <a:spcPts val="0"/>
              </a:spcBef>
              <a:spcAft>
                <a:spcPts val="0"/>
              </a:spcAft>
            </a:pPr>
            <a:r>
              <a:rPr lang="en-US" sz="2800" b="1" u="sng" dirty="0">
                <a:solidFill>
                  <a:srgbClr val="0070C0"/>
                </a:solidFill>
                <a:effectLst/>
                <a:latin typeface="Times New Roman" panose="02020603050405020304" pitchFamily="18" charset="0"/>
                <a:ea typeface="Times New Roman" panose="02020603050405020304" pitchFamily="18" charset="0"/>
              </a:rPr>
              <a:t>Dress Code:</a:t>
            </a:r>
            <a:r>
              <a:rPr lang="en-US" sz="2800" b="1" dirty="0">
                <a:solidFill>
                  <a:srgbClr val="0070C0"/>
                </a:solidFill>
                <a:effectLst/>
                <a:latin typeface="Times New Roman" panose="02020603050405020304" pitchFamily="18" charset="0"/>
                <a:ea typeface="Times New Roman" panose="02020603050405020304" pitchFamily="18" charset="0"/>
              </a:rPr>
              <a:t> </a:t>
            </a:r>
          </a:p>
        </p:txBody>
      </p:sp>
      <p:sp>
        <p:nvSpPr>
          <p:cNvPr id="9" name="TextBox 8">
            <a:extLst>
              <a:ext uri="{FF2B5EF4-FFF2-40B4-BE49-F238E27FC236}">
                <a16:creationId xmlns:a16="http://schemas.microsoft.com/office/drawing/2014/main" id="{0C7E53EF-2389-8ED7-B3B9-9F4E9C80FCF1}"/>
              </a:ext>
            </a:extLst>
          </p:cNvPr>
          <p:cNvSpPr txBox="1"/>
          <p:nvPr/>
        </p:nvSpPr>
        <p:spPr>
          <a:xfrm>
            <a:off x="0" y="5421293"/>
            <a:ext cx="7550590" cy="1200329"/>
          </a:xfrm>
          <a:prstGeom prst="rect">
            <a:avLst/>
          </a:prstGeom>
          <a:noFill/>
        </p:spPr>
        <p:txBody>
          <a:bodyPr wrap="square">
            <a:spAutoFit/>
          </a:bodyPr>
          <a:lstStyle/>
          <a:p>
            <a:pPr marL="457200" indent="457200" algn="just"/>
            <a:r>
              <a:rPr lang="en-US" b="1" u="sng" dirty="0">
                <a:solidFill>
                  <a:srgbClr val="943634"/>
                </a:solidFill>
                <a:effectLst/>
                <a:latin typeface="Times New Roman" panose="02020603050405020304" pitchFamily="18" charset="0"/>
                <a:ea typeface="Times New Roman" panose="02020603050405020304" pitchFamily="18" charset="0"/>
              </a:rPr>
              <a:t>Ladies/Girls</a:t>
            </a:r>
            <a:r>
              <a:rPr lang="en-US" dirty="0">
                <a:effectLst/>
                <a:latin typeface="Times New Roman" panose="02020603050405020304" pitchFamily="18" charset="0"/>
                <a:ea typeface="Times New Roman" panose="02020603050405020304" pitchFamily="18" charset="0"/>
              </a:rPr>
              <a:t> wear a white dress. No gowns, No high hills.</a:t>
            </a:r>
          </a:p>
          <a:p>
            <a:pPr marL="457200" indent="457200" algn="just"/>
            <a:r>
              <a:rPr lang="en-US" b="1" u="sng" dirty="0">
                <a:solidFill>
                  <a:srgbClr val="17365D"/>
                </a:solidFill>
                <a:effectLst/>
                <a:latin typeface="Times New Roman" panose="02020603050405020304" pitchFamily="18" charset="0"/>
                <a:ea typeface="Times New Roman" panose="02020603050405020304" pitchFamily="18" charset="0"/>
              </a:rPr>
              <a:t>Gentlemen/Boys</a:t>
            </a:r>
            <a:r>
              <a:rPr lang="en-US" dirty="0">
                <a:effectLst/>
                <a:latin typeface="Times New Roman" panose="02020603050405020304" pitchFamily="18" charset="0"/>
                <a:ea typeface="Times New Roman" panose="02020603050405020304" pitchFamily="18" charset="0"/>
              </a:rPr>
              <a:t> wear black or blue pants with a white shirt and tie. </a:t>
            </a:r>
          </a:p>
          <a:p>
            <a:pPr marL="457200" indent="457200" algn="just"/>
            <a:r>
              <a:rPr lang="en-US" dirty="0">
                <a:effectLst/>
                <a:latin typeface="Times New Roman" panose="02020603050405020304" pitchFamily="18" charset="0"/>
                <a:ea typeface="Times New Roman" panose="02020603050405020304" pitchFamily="18" charset="0"/>
              </a:rPr>
              <a:t>No gowns, No snickers. </a:t>
            </a:r>
          </a:p>
          <a:p>
            <a:pPr marL="457200" indent="457200" algn="just"/>
            <a:r>
              <a:rPr lang="en-US" b="1" u="sng" dirty="0">
                <a:solidFill>
                  <a:srgbClr val="FF0000"/>
                </a:solidFill>
                <a:effectLst/>
                <a:latin typeface="Times New Roman" panose="02020603050405020304" pitchFamily="18" charset="0"/>
                <a:ea typeface="Times New Roman" panose="02020603050405020304" pitchFamily="18" charset="0"/>
              </a:rPr>
              <a:t>Parents and Godparents</a:t>
            </a:r>
            <a:r>
              <a:rPr lang="en-US" dirty="0">
                <a:effectLst/>
                <a:latin typeface="Times New Roman" panose="02020603050405020304" pitchFamily="18" charset="0"/>
                <a:ea typeface="Times New Roman" panose="02020603050405020304" pitchFamily="18" charset="0"/>
              </a:rPr>
              <a:t>, formal dress</a:t>
            </a:r>
          </a:p>
        </p:txBody>
      </p:sp>
      <p:pic>
        <p:nvPicPr>
          <p:cNvPr id="6146" name="Picture 2" descr="Jesus Teaches Us How to Pray.. Jesus, our Lord, shows us how to pray… | by  Mrs Diane Mary Markey | Medium">
            <a:extLst>
              <a:ext uri="{FF2B5EF4-FFF2-40B4-BE49-F238E27FC236}">
                <a16:creationId xmlns:a16="http://schemas.microsoft.com/office/drawing/2014/main" id="{F9C49E31-427B-904E-C326-99B4F9B6FF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0178" y="629002"/>
            <a:ext cx="4454305" cy="55678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03699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A70D5-D736-E188-B7FC-F1CF51C6C5F5}"/>
              </a:ext>
            </a:extLst>
          </p:cNvPr>
          <p:cNvSpPr>
            <a:spLocks noGrp="1"/>
          </p:cNvSpPr>
          <p:nvPr>
            <p:ph type="title"/>
          </p:nvPr>
        </p:nvSpPr>
        <p:spPr>
          <a:xfrm>
            <a:off x="506994" y="173396"/>
            <a:ext cx="6500388" cy="822485"/>
          </a:xfrm>
        </p:spPr>
        <p:txBody>
          <a:bodyPr>
            <a:normAutofit fontScale="90000"/>
          </a:bodyPr>
          <a:lstStyle/>
          <a:p>
            <a:r>
              <a:rPr lang="en-US" sz="4000" b="1" dirty="0">
                <a:solidFill>
                  <a:schemeClr val="tx2">
                    <a:lumMod val="50000"/>
                    <a:lumOff val="50000"/>
                  </a:schemeClr>
                </a:solidFill>
                <a:latin typeface="Times New Roman" panose="02020603050405020304" pitchFamily="18" charset="0"/>
                <a:cs typeface="Times New Roman" panose="02020603050405020304" pitchFamily="18" charset="0"/>
              </a:rPr>
              <a:t>Third Scrutiny </a:t>
            </a:r>
            <a:br>
              <a:rPr lang="en-US" sz="4000" b="1" dirty="0">
                <a:solidFill>
                  <a:schemeClr val="tx2">
                    <a:lumMod val="50000"/>
                    <a:lumOff val="50000"/>
                  </a:schemeClr>
                </a:solidFill>
                <a:latin typeface="Times New Roman" panose="02020603050405020304" pitchFamily="18" charset="0"/>
                <a:cs typeface="Times New Roman" panose="02020603050405020304" pitchFamily="18" charset="0"/>
              </a:rPr>
            </a:br>
            <a:r>
              <a:rPr lang="en-US" sz="3600" b="1" dirty="0">
                <a:solidFill>
                  <a:schemeClr val="tx2">
                    <a:lumMod val="50000"/>
                    <a:lumOff val="50000"/>
                  </a:schemeClr>
                </a:solidFill>
                <a:latin typeface="Times New Roman" panose="02020603050405020304" pitchFamily="18" charset="0"/>
                <a:cs typeface="Times New Roman" panose="02020603050405020304" pitchFamily="18" charset="0"/>
              </a:rPr>
              <a:t>(Palm Sunday)</a:t>
            </a:r>
            <a:endParaRPr lang="en-US" sz="4000" b="1" dirty="0">
              <a:solidFill>
                <a:schemeClr val="tx2">
                  <a:lumMod val="50000"/>
                  <a:lumOff val="50000"/>
                </a:schemeClr>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2D326DDB-8D45-56E7-7CD4-9BCDCB1C7472}"/>
              </a:ext>
            </a:extLst>
          </p:cNvPr>
          <p:cNvSpPr txBox="1"/>
          <p:nvPr/>
        </p:nvSpPr>
        <p:spPr>
          <a:xfrm>
            <a:off x="1" y="1390848"/>
            <a:ext cx="6672404" cy="2616101"/>
          </a:xfrm>
          <a:prstGeom prst="rect">
            <a:avLst/>
          </a:prstGeom>
          <a:noFill/>
        </p:spPr>
        <p:txBody>
          <a:bodyPr wrap="square">
            <a:spAutoFit/>
          </a:bodyPr>
          <a:lstStyle/>
          <a:p>
            <a:pPr marL="457200" marR="0" algn="just">
              <a:spcBef>
                <a:spcPts val="0"/>
              </a:spcBef>
              <a:spcAft>
                <a:spcPts val="0"/>
              </a:spcAft>
            </a:pPr>
            <a:r>
              <a:rPr lang="en-US" sz="2400" b="1" u="sng" dirty="0">
                <a:solidFill>
                  <a:srgbClr val="C00000"/>
                </a:solidFill>
                <a:effectLst/>
                <a:latin typeface="Times New Roman" panose="02020603050405020304" pitchFamily="18" charset="0"/>
                <a:ea typeface="Times New Roman" panose="02020603050405020304" pitchFamily="18" charset="0"/>
              </a:rPr>
              <a:t>Saturday, March 28, 2026 @ 5:00 PM</a:t>
            </a:r>
            <a:endParaRPr lang="en-US" sz="2400" dirty="0">
              <a:effectLst/>
              <a:latin typeface="Times New Roman" panose="02020603050405020304" pitchFamily="18" charset="0"/>
              <a:ea typeface="Times New Roman" panose="02020603050405020304" pitchFamily="18" charset="0"/>
            </a:endParaRPr>
          </a:p>
          <a:p>
            <a:pPr marL="457200" marR="0" algn="just">
              <a:spcBef>
                <a:spcPts val="0"/>
              </a:spcBef>
              <a:spcAft>
                <a:spcPts val="0"/>
              </a:spcAft>
            </a:pPr>
            <a:r>
              <a:rPr lang="en-US" sz="2000" dirty="0">
                <a:solidFill>
                  <a:srgbClr val="0000FF"/>
                </a:solidFill>
                <a:effectLst/>
                <a:latin typeface="Times New Roman" panose="02020603050405020304" pitchFamily="18" charset="0"/>
                <a:ea typeface="Times New Roman" panose="02020603050405020304" pitchFamily="18" charset="0"/>
              </a:rPr>
              <a:t>in Our Lady of Guadalupe </a:t>
            </a:r>
            <a:r>
              <a:rPr lang="en-US" sz="2000" dirty="0">
                <a:effectLst/>
                <a:latin typeface="Times New Roman" panose="02020603050405020304" pitchFamily="18" charset="0"/>
                <a:ea typeface="Times New Roman" panose="02020603050405020304" pitchFamily="18" charset="0"/>
              </a:rPr>
              <a:t>11691 NW 25 Street, Doral, Florida 33172</a:t>
            </a:r>
          </a:p>
          <a:p>
            <a:pPr marL="457200" marR="0" algn="just">
              <a:spcBef>
                <a:spcPts val="0"/>
              </a:spcBef>
              <a:spcAft>
                <a:spcPts val="0"/>
              </a:spcAft>
            </a:pPr>
            <a:r>
              <a:rPr lang="en-US" sz="2000" u="sng" dirty="0">
                <a:solidFill>
                  <a:srgbClr val="984806"/>
                </a:solidFill>
                <a:effectLst/>
                <a:latin typeface="Times New Roman" panose="02020603050405020304" pitchFamily="18" charset="0"/>
                <a:ea typeface="Times New Roman" panose="02020603050405020304" pitchFamily="18" charset="0"/>
              </a:rPr>
              <a:t>Attendees</a:t>
            </a:r>
            <a:r>
              <a:rPr lang="en-US" sz="2000" dirty="0">
                <a:effectLst/>
                <a:latin typeface="Times New Roman" panose="02020603050405020304" pitchFamily="18" charset="0"/>
                <a:ea typeface="Times New Roman" panose="02020603050405020304" pitchFamily="18" charset="0"/>
              </a:rPr>
              <a:t>: For candidates, parents and Godparents (if Godparents are not able to be present, you will need to select somebody who will represent them at the ceremony) </a:t>
            </a:r>
          </a:p>
          <a:p>
            <a:pPr marL="457200" marR="0" algn="just">
              <a:spcBef>
                <a:spcPts val="0"/>
              </a:spcBef>
              <a:spcAft>
                <a:spcPts val="0"/>
              </a:spcAft>
            </a:pPr>
            <a:r>
              <a:rPr lang="en-US" sz="2000" u="sng" dirty="0">
                <a:solidFill>
                  <a:srgbClr val="984806"/>
                </a:solidFill>
                <a:effectLst/>
                <a:latin typeface="Times New Roman" panose="02020603050405020304" pitchFamily="18" charset="0"/>
                <a:ea typeface="Times New Roman" panose="02020603050405020304" pitchFamily="18" charset="0"/>
              </a:rPr>
              <a:t>Purpose of this meeting</a:t>
            </a:r>
            <a:r>
              <a:rPr lang="en-US" sz="2000" dirty="0">
                <a:effectLst/>
                <a:latin typeface="Times New Roman" panose="02020603050405020304" pitchFamily="18" charset="0"/>
                <a:ea typeface="Times New Roman" panose="02020603050405020304" pitchFamily="18" charset="0"/>
              </a:rPr>
              <a:t>: On this ceremony, the candidate will ‘publicly profess that Jesus is the Son of God”.</a:t>
            </a:r>
            <a:endParaRPr lang="en-US" sz="2000" dirty="0"/>
          </a:p>
        </p:txBody>
      </p:sp>
      <p:sp>
        <p:nvSpPr>
          <p:cNvPr id="7" name="TextBox 6">
            <a:extLst>
              <a:ext uri="{FF2B5EF4-FFF2-40B4-BE49-F238E27FC236}">
                <a16:creationId xmlns:a16="http://schemas.microsoft.com/office/drawing/2014/main" id="{942686CF-2A4D-DA51-702D-27F9CCED3445}"/>
              </a:ext>
            </a:extLst>
          </p:cNvPr>
          <p:cNvSpPr txBox="1"/>
          <p:nvPr/>
        </p:nvSpPr>
        <p:spPr>
          <a:xfrm>
            <a:off x="0" y="4591724"/>
            <a:ext cx="3380715" cy="523220"/>
          </a:xfrm>
          <a:prstGeom prst="rect">
            <a:avLst/>
          </a:prstGeom>
          <a:noFill/>
        </p:spPr>
        <p:txBody>
          <a:bodyPr wrap="square">
            <a:spAutoFit/>
          </a:bodyPr>
          <a:lstStyle/>
          <a:p>
            <a:pPr marL="457200" marR="0">
              <a:spcBef>
                <a:spcPts val="0"/>
              </a:spcBef>
              <a:spcAft>
                <a:spcPts val="0"/>
              </a:spcAft>
            </a:pPr>
            <a:r>
              <a:rPr lang="en-US" sz="2800" b="1" u="sng" dirty="0">
                <a:solidFill>
                  <a:srgbClr val="0070C0"/>
                </a:solidFill>
                <a:effectLst/>
                <a:latin typeface="Times New Roman" panose="02020603050405020304" pitchFamily="18" charset="0"/>
                <a:ea typeface="Times New Roman" panose="02020603050405020304" pitchFamily="18" charset="0"/>
              </a:rPr>
              <a:t>Dress Code</a:t>
            </a:r>
            <a:r>
              <a:rPr lang="en-US" sz="2800" b="1" dirty="0">
                <a:solidFill>
                  <a:srgbClr val="0070C0"/>
                </a:solidFill>
                <a:effectLst/>
                <a:latin typeface="Times New Roman" panose="02020603050405020304" pitchFamily="18" charset="0"/>
                <a:ea typeface="Times New Roman" panose="02020603050405020304" pitchFamily="18" charset="0"/>
              </a:rPr>
              <a:t> </a:t>
            </a:r>
          </a:p>
        </p:txBody>
      </p:sp>
      <p:sp>
        <p:nvSpPr>
          <p:cNvPr id="9" name="TextBox 8">
            <a:extLst>
              <a:ext uri="{FF2B5EF4-FFF2-40B4-BE49-F238E27FC236}">
                <a16:creationId xmlns:a16="http://schemas.microsoft.com/office/drawing/2014/main" id="{BB873019-0B5B-EF9F-B0D6-5DAEEEBF68A3}"/>
              </a:ext>
            </a:extLst>
          </p:cNvPr>
          <p:cNvSpPr txBox="1"/>
          <p:nvPr/>
        </p:nvSpPr>
        <p:spPr>
          <a:xfrm>
            <a:off x="-452673" y="5114944"/>
            <a:ext cx="7052649" cy="923330"/>
          </a:xfrm>
          <a:prstGeom prst="rect">
            <a:avLst/>
          </a:prstGeom>
          <a:noFill/>
        </p:spPr>
        <p:txBody>
          <a:bodyPr wrap="square">
            <a:spAutoFit/>
          </a:bodyPr>
          <a:lstStyle/>
          <a:p>
            <a:pPr marL="457200" marR="0" indent="457200" algn="just">
              <a:spcBef>
                <a:spcPts val="0"/>
              </a:spcBef>
              <a:spcAft>
                <a:spcPts val="0"/>
              </a:spcAft>
            </a:pPr>
            <a:r>
              <a:rPr lang="en-US" b="1" u="sng" dirty="0">
                <a:solidFill>
                  <a:srgbClr val="943634"/>
                </a:solidFill>
                <a:effectLst/>
                <a:latin typeface="Times New Roman" panose="02020603050405020304" pitchFamily="18" charset="0"/>
                <a:ea typeface="Times New Roman" panose="02020603050405020304" pitchFamily="18" charset="0"/>
              </a:rPr>
              <a:t>Ladies/Girls</a:t>
            </a:r>
            <a:r>
              <a:rPr lang="en-US" dirty="0">
                <a:effectLst/>
                <a:latin typeface="Times New Roman" panose="02020603050405020304" pitchFamily="18" charset="0"/>
                <a:ea typeface="Times New Roman" panose="02020603050405020304" pitchFamily="18" charset="0"/>
              </a:rPr>
              <a:t> wear the gown, No high hills.</a:t>
            </a:r>
          </a:p>
          <a:p>
            <a:pPr marL="457200" marR="0" indent="457200" algn="just">
              <a:spcBef>
                <a:spcPts val="0"/>
              </a:spcBef>
              <a:spcAft>
                <a:spcPts val="0"/>
              </a:spcAft>
            </a:pPr>
            <a:r>
              <a:rPr lang="en-US" b="1" u="sng" dirty="0">
                <a:solidFill>
                  <a:srgbClr val="17365D"/>
                </a:solidFill>
                <a:effectLst/>
                <a:latin typeface="Times New Roman" panose="02020603050405020304" pitchFamily="18" charset="0"/>
                <a:ea typeface="Times New Roman" panose="02020603050405020304" pitchFamily="18" charset="0"/>
              </a:rPr>
              <a:t>Gentlemen/Boys</a:t>
            </a:r>
            <a:r>
              <a:rPr lang="en-US" dirty="0">
                <a:effectLst/>
                <a:latin typeface="Times New Roman" panose="02020603050405020304" pitchFamily="18" charset="0"/>
                <a:ea typeface="Times New Roman" panose="02020603050405020304" pitchFamily="18" charset="0"/>
              </a:rPr>
              <a:t> wear the gowns, No snickers. </a:t>
            </a:r>
          </a:p>
          <a:p>
            <a:pPr marL="457200" marR="0" indent="457200" algn="just">
              <a:spcBef>
                <a:spcPts val="0"/>
              </a:spcBef>
              <a:spcAft>
                <a:spcPts val="0"/>
              </a:spcAft>
            </a:pPr>
            <a:r>
              <a:rPr lang="en-US" b="1" u="sng" dirty="0">
                <a:solidFill>
                  <a:srgbClr val="FF0000"/>
                </a:solidFill>
                <a:effectLst/>
                <a:latin typeface="Times New Roman" panose="02020603050405020304" pitchFamily="18" charset="0"/>
                <a:ea typeface="Times New Roman" panose="02020603050405020304" pitchFamily="18" charset="0"/>
              </a:rPr>
              <a:t>Parents and Godparents</a:t>
            </a:r>
            <a:r>
              <a:rPr lang="en-US" u="sng" dirty="0">
                <a:solidFill>
                  <a:srgbClr val="FF0000"/>
                </a:solidFill>
                <a:effectLst/>
                <a:latin typeface="Times New Roman" panose="02020603050405020304" pitchFamily="18" charset="0"/>
                <a:ea typeface="Times New Roman" panose="02020603050405020304" pitchFamily="18" charset="0"/>
              </a:rPr>
              <a:t>, </a:t>
            </a:r>
            <a:r>
              <a:rPr lang="en-US" dirty="0">
                <a:effectLst/>
                <a:latin typeface="Times New Roman" panose="02020603050405020304" pitchFamily="18" charset="0"/>
                <a:ea typeface="Times New Roman" panose="02020603050405020304" pitchFamily="18" charset="0"/>
              </a:rPr>
              <a:t>formal dress.</a:t>
            </a:r>
          </a:p>
        </p:txBody>
      </p:sp>
      <p:pic>
        <p:nvPicPr>
          <p:cNvPr id="7172" name="Picture 4" descr="Palm Sunday Vector Art, Icons, and Graphics for Free Download">
            <a:extLst>
              <a:ext uri="{FF2B5EF4-FFF2-40B4-BE49-F238E27FC236}">
                <a16:creationId xmlns:a16="http://schemas.microsoft.com/office/drawing/2014/main" id="{BA1D80F8-C3DD-88EE-EFE0-D8EC2C21B6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7273" y="995881"/>
            <a:ext cx="5237430" cy="52374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16353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BB4320-8474-D34A-4151-2443EC98A531}"/>
              </a:ext>
            </a:extLst>
          </p:cNvPr>
          <p:cNvSpPr>
            <a:spLocks noGrp="1"/>
          </p:cNvSpPr>
          <p:nvPr>
            <p:ph type="title"/>
          </p:nvPr>
        </p:nvSpPr>
        <p:spPr>
          <a:xfrm>
            <a:off x="640080" y="172124"/>
            <a:ext cx="4094882" cy="1750437"/>
          </a:xfrm>
        </p:spPr>
        <p:txBody>
          <a:bodyPr vert="horz" lIns="91440" tIns="45720" rIns="91440" bIns="45720" rtlCol="0" anchor="b">
            <a:normAutofit/>
          </a:bodyPr>
          <a:lstStyle/>
          <a:p>
            <a:r>
              <a:rPr lang="en-US" sz="4200" b="1" dirty="0">
                <a:solidFill>
                  <a:schemeClr val="tx2">
                    <a:lumMod val="50000"/>
                    <a:lumOff val="50000"/>
                  </a:schemeClr>
                </a:solidFill>
                <a:latin typeface="Times New Roman" panose="02020603050405020304" pitchFamily="18" charset="0"/>
                <a:cs typeface="Times New Roman" panose="02020603050405020304" pitchFamily="18" charset="0"/>
              </a:rPr>
              <a:t>Holy Thursday </a:t>
            </a:r>
            <a:br>
              <a:rPr lang="en-US" sz="4200" b="1" dirty="0">
                <a:solidFill>
                  <a:schemeClr val="tx2">
                    <a:lumMod val="50000"/>
                    <a:lumOff val="50000"/>
                  </a:schemeClr>
                </a:solidFill>
                <a:latin typeface="Times New Roman" panose="02020603050405020304" pitchFamily="18" charset="0"/>
                <a:cs typeface="Times New Roman" panose="02020603050405020304" pitchFamily="18" charset="0"/>
              </a:rPr>
            </a:br>
            <a:r>
              <a:rPr lang="en-US" sz="3200" b="1" dirty="0">
                <a:solidFill>
                  <a:schemeClr val="tx2">
                    <a:lumMod val="50000"/>
                    <a:lumOff val="50000"/>
                  </a:schemeClr>
                </a:solidFill>
                <a:latin typeface="Times New Roman" panose="02020603050405020304" pitchFamily="18" charset="0"/>
                <a:cs typeface="Times New Roman" panose="02020603050405020304" pitchFamily="18" charset="0"/>
              </a:rPr>
              <a:t>(The Last Supper)</a:t>
            </a:r>
            <a:endParaRPr lang="en-US" sz="4200" b="1" dirty="0">
              <a:solidFill>
                <a:schemeClr val="tx2">
                  <a:lumMod val="50000"/>
                  <a:lumOff val="50000"/>
                </a:schemeClr>
              </a:solidFill>
              <a:latin typeface="Times New Roman" panose="02020603050405020304" pitchFamily="18" charset="0"/>
              <a:cs typeface="Times New Roman" panose="02020603050405020304" pitchFamily="18" charset="0"/>
            </a:endParaRPr>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FA8B437-EB92-8321-6D8C-6612575BBD7E}"/>
              </a:ext>
            </a:extLst>
          </p:cNvPr>
          <p:cNvSpPr txBox="1"/>
          <p:nvPr/>
        </p:nvSpPr>
        <p:spPr>
          <a:xfrm>
            <a:off x="640080" y="2872899"/>
            <a:ext cx="4243589" cy="3320668"/>
          </a:xfrm>
          <a:prstGeom prst="rect">
            <a:avLst/>
          </a:prstGeom>
        </p:spPr>
        <p:txBody>
          <a:bodyPr vert="horz" lIns="91440" tIns="45720" rIns="91440" bIns="45720" rtlCol="0">
            <a:normAutofit/>
          </a:bodyPr>
          <a:lstStyle/>
          <a:p>
            <a:pPr marL="457200" marR="0" indent="-228600">
              <a:lnSpc>
                <a:spcPct val="90000"/>
              </a:lnSpc>
              <a:spcBef>
                <a:spcPts val="0"/>
              </a:spcBef>
              <a:spcAft>
                <a:spcPts val="600"/>
              </a:spcAft>
              <a:buFont typeface="Arial" panose="020B0604020202020204" pitchFamily="34" charset="0"/>
              <a:buChar char="•"/>
            </a:pPr>
            <a:r>
              <a:rPr lang="en-US" sz="2200" b="1" u="sng" dirty="0">
                <a:solidFill>
                  <a:srgbClr val="FF0000"/>
                </a:solidFill>
                <a:effectLst/>
                <a:latin typeface="Times New Roman" panose="02020603050405020304" pitchFamily="18" charset="0"/>
                <a:cs typeface="Times New Roman" panose="02020603050405020304" pitchFamily="18" charset="0"/>
              </a:rPr>
              <a:t>Thursday, April 17, 2026 </a:t>
            </a:r>
          </a:p>
          <a:p>
            <a:pPr marL="457200" marR="0" indent="-228600">
              <a:lnSpc>
                <a:spcPct val="90000"/>
              </a:lnSpc>
              <a:spcBef>
                <a:spcPts val="0"/>
              </a:spcBef>
              <a:spcAft>
                <a:spcPts val="600"/>
              </a:spcAft>
              <a:buFont typeface="Arial" panose="020B0604020202020204" pitchFamily="34" charset="0"/>
              <a:buChar char="•"/>
            </a:pPr>
            <a:r>
              <a:rPr lang="en-US" sz="2200" b="1" u="sng" dirty="0">
                <a:solidFill>
                  <a:srgbClr val="FF0000"/>
                </a:solidFill>
                <a:effectLst/>
                <a:latin typeface="Times New Roman" panose="02020603050405020304" pitchFamily="18" charset="0"/>
                <a:cs typeface="Times New Roman" panose="02020603050405020304" pitchFamily="18" charset="0"/>
              </a:rPr>
              <a:t>@ 8:00 PM</a:t>
            </a:r>
            <a:endParaRPr lang="en-US" sz="2200" dirty="0">
              <a:solidFill>
                <a:srgbClr val="FF0000"/>
              </a:solidFill>
              <a:effectLst/>
              <a:latin typeface="Times New Roman" panose="02020603050405020304" pitchFamily="18" charset="0"/>
              <a:cs typeface="Times New Roman" panose="02020603050405020304" pitchFamily="18" charset="0"/>
            </a:endParaRPr>
          </a:p>
          <a:p>
            <a:pPr marL="457200" marR="0" indent="-228600">
              <a:lnSpc>
                <a:spcPct val="90000"/>
              </a:lnSpc>
              <a:spcBef>
                <a:spcPts val="0"/>
              </a:spcBef>
              <a:spcAft>
                <a:spcPts val="600"/>
              </a:spcAft>
              <a:buFont typeface="Arial" panose="020B0604020202020204" pitchFamily="34" charset="0"/>
              <a:buChar char="•"/>
            </a:pPr>
            <a:r>
              <a:rPr lang="en-US" sz="2200" dirty="0">
                <a:solidFill>
                  <a:schemeClr val="tx2">
                    <a:lumMod val="50000"/>
                    <a:lumOff val="50000"/>
                  </a:schemeClr>
                </a:solidFill>
                <a:effectLst/>
                <a:latin typeface="Times New Roman" panose="02020603050405020304" pitchFamily="18" charset="0"/>
                <a:cs typeface="Times New Roman" panose="02020603050405020304" pitchFamily="18" charset="0"/>
              </a:rPr>
              <a:t>in Our Lady of Guadalupe 11691 </a:t>
            </a:r>
            <a:r>
              <a:rPr lang="en-US" sz="2200" dirty="0">
                <a:effectLst/>
                <a:latin typeface="Times New Roman" panose="02020603050405020304" pitchFamily="18" charset="0"/>
                <a:cs typeface="Times New Roman" panose="02020603050405020304" pitchFamily="18" charset="0"/>
              </a:rPr>
              <a:t>NW 25 Street, Doral, Florida 33172</a:t>
            </a:r>
            <a:br>
              <a:rPr lang="en-US" sz="2200" dirty="0">
                <a:effectLst/>
                <a:latin typeface="Times New Roman" panose="02020603050405020304" pitchFamily="18" charset="0"/>
                <a:cs typeface="Times New Roman" panose="02020603050405020304" pitchFamily="18" charset="0"/>
              </a:rPr>
            </a:br>
            <a:endParaRPr lang="en-US" sz="2200" dirty="0">
              <a:effectLst/>
              <a:latin typeface="Times New Roman" panose="02020603050405020304" pitchFamily="18" charset="0"/>
              <a:cs typeface="Times New Roman" panose="02020603050405020304" pitchFamily="18" charset="0"/>
            </a:endParaRPr>
          </a:p>
        </p:txBody>
      </p:sp>
      <p:pic>
        <p:nvPicPr>
          <p:cNvPr id="3" name="Picture 2" descr="Maundy thursday .. lets bring together this holy thursday with full of  peace😇😇😇😇 : r/Christianity">
            <a:extLst>
              <a:ext uri="{FF2B5EF4-FFF2-40B4-BE49-F238E27FC236}">
                <a16:creationId xmlns:a16="http://schemas.microsoft.com/office/drawing/2014/main" id="{BD7B042E-40E4-B46E-A5EA-D5EF91EB8C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303"/>
          <a:stretch>
            <a:fillRect/>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26A76F4-5FF7-7A99-C8C0-DA0101E3A4C6}"/>
              </a:ext>
            </a:extLst>
          </p:cNvPr>
          <p:cNvSpPr txBox="1"/>
          <p:nvPr/>
        </p:nvSpPr>
        <p:spPr>
          <a:xfrm>
            <a:off x="0" y="4591724"/>
            <a:ext cx="3380715" cy="523220"/>
          </a:xfrm>
          <a:prstGeom prst="rect">
            <a:avLst/>
          </a:prstGeom>
          <a:noFill/>
        </p:spPr>
        <p:txBody>
          <a:bodyPr wrap="square">
            <a:spAutoFit/>
          </a:bodyPr>
          <a:lstStyle/>
          <a:p>
            <a:pPr marL="457200" marR="0">
              <a:spcBef>
                <a:spcPts val="0"/>
              </a:spcBef>
              <a:spcAft>
                <a:spcPts val="0"/>
              </a:spcAft>
            </a:pPr>
            <a:r>
              <a:rPr lang="en-US" sz="2800" b="1" u="sng" dirty="0">
                <a:solidFill>
                  <a:srgbClr val="0070C0"/>
                </a:solidFill>
                <a:effectLst/>
                <a:latin typeface="Times New Roman" panose="02020603050405020304" pitchFamily="18" charset="0"/>
                <a:ea typeface="Times New Roman" panose="02020603050405020304" pitchFamily="18" charset="0"/>
              </a:rPr>
              <a:t>Dress Code</a:t>
            </a:r>
            <a:r>
              <a:rPr lang="en-US" sz="2800" b="1" dirty="0">
                <a:solidFill>
                  <a:srgbClr val="0070C0"/>
                </a:solidFill>
                <a:effectLst/>
                <a:latin typeface="Times New Roman" panose="02020603050405020304" pitchFamily="18" charset="0"/>
                <a:ea typeface="Times New Roman" panose="02020603050405020304" pitchFamily="18" charset="0"/>
              </a:rPr>
              <a:t> </a:t>
            </a:r>
          </a:p>
        </p:txBody>
      </p:sp>
      <p:sp>
        <p:nvSpPr>
          <p:cNvPr id="6" name="TextBox 5">
            <a:extLst>
              <a:ext uri="{FF2B5EF4-FFF2-40B4-BE49-F238E27FC236}">
                <a16:creationId xmlns:a16="http://schemas.microsoft.com/office/drawing/2014/main" id="{7675C995-1AA4-F41E-8C20-F0DF60A33351}"/>
              </a:ext>
            </a:extLst>
          </p:cNvPr>
          <p:cNvSpPr txBox="1"/>
          <p:nvPr/>
        </p:nvSpPr>
        <p:spPr>
          <a:xfrm>
            <a:off x="-452673" y="5114944"/>
            <a:ext cx="7052649" cy="923330"/>
          </a:xfrm>
          <a:prstGeom prst="rect">
            <a:avLst/>
          </a:prstGeom>
          <a:noFill/>
        </p:spPr>
        <p:txBody>
          <a:bodyPr wrap="square">
            <a:spAutoFit/>
          </a:bodyPr>
          <a:lstStyle/>
          <a:p>
            <a:pPr marL="457200" marR="0" indent="457200" algn="just">
              <a:spcBef>
                <a:spcPts val="0"/>
              </a:spcBef>
              <a:spcAft>
                <a:spcPts val="0"/>
              </a:spcAft>
            </a:pPr>
            <a:r>
              <a:rPr lang="en-US" b="1" u="sng" dirty="0">
                <a:solidFill>
                  <a:srgbClr val="943634"/>
                </a:solidFill>
                <a:effectLst/>
                <a:latin typeface="Times New Roman" panose="02020603050405020304" pitchFamily="18" charset="0"/>
                <a:ea typeface="Times New Roman" panose="02020603050405020304" pitchFamily="18" charset="0"/>
              </a:rPr>
              <a:t>Ladies/Girls</a:t>
            </a:r>
            <a:r>
              <a:rPr lang="en-US" dirty="0">
                <a:effectLst/>
                <a:latin typeface="Times New Roman" panose="02020603050405020304" pitchFamily="18" charset="0"/>
                <a:ea typeface="Times New Roman" panose="02020603050405020304" pitchFamily="18" charset="0"/>
              </a:rPr>
              <a:t> wear the gown, No high hills.</a:t>
            </a:r>
          </a:p>
          <a:p>
            <a:pPr marL="457200" marR="0" indent="457200" algn="just">
              <a:spcBef>
                <a:spcPts val="0"/>
              </a:spcBef>
              <a:spcAft>
                <a:spcPts val="0"/>
              </a:spcAft>
            </a:pPr>
            <a:r>
              <a:rPr lang="en-US" b="1" u="sng" dirty="0">
                <a:solidFill>
                  <a:srgbClr val="17365D"/>
                </a:solidFill>
                <a:effectLst/>
                <a:latin typeface="Times New Roman" panose="02020603050405020304" pitchFamily="18" charset="0"/>
                <a:ea typeface="Times New Roman" panose="02020603050405020304" pitchFamily="18" charset="0"/>
              </a:rPr>
              <a:t>Gentlemen/Boys</a:t>
            </a:r>
            <a:r>
              <a:rPr lang="en-US" dirty="0">
                <a:effectLst/>
                <a:latin typeface="Times New Roman" panose="02020603050405020304" pitchFamily="18" charset="0"/>
                <a:ea typeface="Times New Roman" panose="02020603050405020304" pitchFamily="18" charset="0"/>
              </a:rPr>
              <a:t> wear the gowns, No snickers. </a:t>
            </a:r>
          </a:p>
          <a:p>
            <a:pPr marL="457200" marR="0" indent="457200" algn="just">
              <a:spcBef>
                <a:spcPts val="0"/>
              </a:spcBef>
              <a:spcAft>
                <a:spcPts val="0"/>
              </a:spcAft>
            </a:pPr>
            <a:r>
              <a:rPr lang="en-US" b="1" u="sng" dirty="0">
                <a:solidFill>
                  <a:srgbClr val="FF0000"/>
                </a:solidFill>
                <a:effectLst/>
                <a:latin typeface="Times New Roman" panose="02020603050405020304" pitchFamily="18" charset="0"/>
                <a:ea typeface="Times New Roman" panose="02020603050405020304" pitchFamily="18" charset="0"/>
              </a:rPr>
              <a:t>Parents and Godparents</a:t>
            </a:r>
            <a:r>
              <a:rPr lang="en-US" u="sng" dirty="0">
                <a:solidFill>
                  <a:srgbClr val="FF0000"/>
                </a:solidFill>
                <a:effectLst/>
                <a:latin typeface="Times New Roman" panose="02020603050405020304" pitchFamily="18" charset="0"/>
                <a:ea typeface="Times New Roman" panose="02020603050405020304" pitchFamily="18" charset="0"/>
              </a:rPr>
              <a:t>, </a:t>
            </a:r>
            <a:r>
              <a:rPr lang="en-US" dirty="0">
                <a:effectLst/>
                <a:latin typeface="Times New Roman" panose="02020603050405020304" pitchFamily="18" charset="0"/>
                <a:ea typeface="Times New Roman" panose="02020603050405020304" pitchFamily="18" charset="0"/>
              </a:rPr>
              <a:t>formal dress.</a:t>
            </a:r>
          </a:p>
        </p:txBody>
      </p:sp>
    </p:spTree>
    <p:extLst>
      <p:ext uri="{BB962C8B-B14F-4D97-AF65-F5344CB8AC3E}">
        <p14:creationId xmlns:p14="http://schemas.microsoft.com/office/powerpoint/2010/main" val="9259839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358A52F-CECC-A54F-3C33-996AB332510F}"/>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2835BFA-8F09-87D0-0DD8-217E1FAD34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C97C27-8C88-5507-C319-2C1FD2DC19BA}"/>
              </a:ext>
            </a:extLst>
          </p:cNvPr>
          <p:cNvSpPr>
            <a:spLocks noGrp="1"/>
          </p:cNvSpPr>
          <p:nvPr>
            <p:ph type="title"/>
          </p:nvPr>
        </p:nvSpPr>
        <p:spPr>
          <a:xfrm>
            <a:off x="659998" y="1188391"/>
            <a:ext cx="4094882" cy="1750437"/>
          </a:xfrm>
        </p:spPr>
        <p:txBody>
          <a:bodyPr vert="horz" lIns="91440" tIns="45720" rIns="91440" bIns="45720" rtlCol="0" anchor="b">
            <a:normAutofit fontScale="90000"/>
          </a:bodyPr>
          <a:lstStyle/>
          <a:p>
            <a:r>
              <a:rPr lang="en-US" b="1" dirty="0">
                <a:solidFill>
                  <a:schemeClr val="tx2">
                    <a:lumMod val="50000"/>
                    <a:lumOff val="50000"/>
                  </a:schemeClr>
                </a:solidFill>
                <a:latin typeface="Times New Roman" panose="02020603050405020304" pitchFamily="18" charset="0"/>
                <a:cs typeface="Times New Roman" panose="02020603050405020304" pitchFamily="18" charset="0"/>
              </a:rPr>
              <a:t>Baptism, Communion &amp; Confirmation</a:t>
            </a:r>
            <a:br>
              <a:rPr lang="en-US" sz="2800" b="1" dirty="0">
                <a:solidFill>
                  <a:schemeClr val="tx2">
                    <a:lumMod val="50000"/>
                    <a:lumOff val="50000"/>
                  </a:schemeClr>
                </a:solidFill>
                <a:latin typeface="Times New Roman" panose="02020603050405020304" pitchFamily="18" charset="0"/>
                <a:cs typeface="Times New Roman" panose="02020603050405020304" pitchFamily="18" charset="0"/>
              </a:rPr>
            </a:br>
            <a:r>
              <a:rPr lang="en-US" sz="2800" b="1" u="sng"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Saturday, April 4</a:t>
            </a:r>
            <a:r>
              <a:rPr lang="en-US" sz="2800" b="1" u="sng" baseline="300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th</a:t>
            </a:r>
            <a:r>
              <a:rPr lang="en-US" sz="2800" b="1" u="sng"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2026</a:t>
            </a:r>
            <a:br>
              <a:rPr lang="en-US" dirty="0">
                <a:latin typeface="Times New Roman" panose="02020603050405020304" pitchFamily="18" charset="0"/>
                <a:ea typeface="Times New Roman" panose="02020603050405020304" pitchFamily="18" charset="0"/>
              </a:rPr>
            </a:br>
            <a:endParaRPr lang="en-US" sz="4200" b="1" dirty="0">
              <a:solidFill>
                <a:schemeClr val="tx2">
                  <a:lumMod val="50000"/>
                  <a:lumOff val="50000"/>
                </a:schemeClr>
              </a:solidFill>
            </a:endParaRPr>
          </a:p>
        </p:txBody>
      </p:sp>
      <p:sp>
        <p:nvSpPr>
          <p:cNvPr id="12" name="sketchy line">
            <a:extLst>
              <a:ext uri="{FF2B5EF4-FFF2-40B4-BE49-F238E27FC236}">
                <a16:creationId xmlns:a16="http://schemas.microsoft.com/office/drawing/2014/main" id="{D42CC5FF-0FEE-C114-FBC8-7A804D894C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C979573-714C-CFA2-4B73-827FAE8586B2}"/>
              </a:ext>
            </a:extLst>
          </p:cNvPr>
          <p:cNvSpPr txBox="1"/>
          <p:nvPr/>
        </p:nvSpPr>
        <p:spPr>
          <a:xfrm>
            <a:off x="534057" y="2800471"/>
            <a:ext cx="4243589" cy="3320668"/>
          </a:xfrm>
          <a:prstGeom prst="rect">
            <a:avLst/>
          </a:prstGeom>
        </p:spPr>
        <p:txBody>
          <a:bodyPr vert="horz" lIns="91440" tIns="45720" rIns="91440" bIns="45720" rtlCol="0">
            <a:noAutofit/>
          </a:bodyPr>
          <a:lstStyle/>
          <a:p>
            <a:pPr marL="457200" marR="0">
              <a:spcBef>
                <a:spcPts val="0"/>
              </a:spcBef>
              <a:spcAft>
                <a:spcPts val="0"/>
              </a:spcAft>
            </a:pPr>
            <a:r>
              <a:rPr lang="en-US" sz="1400" b="1" dirty="0">
                <a:solidFill>
                  <a:srgbClr val="C00000"/>
                </a:solidFill>
                <a:latin typeface="Times New Roman" panose="02020603050405020304" pitchFamily="18" charset="0"/>
                <a:ea typeface="Times New Roman" panose="02020603050405020304" pitchFamily="18" charset="0"/>
              </a:rPr>
              <a:t>7:00 PM</a:t>
            </a:r>
            <a:r>
              <a:rPr lang="en-US" sz="1400" dirty="0">
                <a:solidFill>
                  <a:srgbClr val="0000FF"/>
                </a:solidFill>
                <a:latin typeface="Times New Roman" panose="02020603050405020304" pitchFamily="18" charset="0"/>
                <a:ea typeface="Times New Roman" panose="02020603050405020304" pitchFamily="18" charset="0"/>
              </a:rPr>
              <a:t> Arrival and Preliminary Rites</a:t>
            </a:r>
            <a:endParaRPr lang="en-US" sz="1400" dirty="0">
              <a:latin typeface="Times New Roman" panose="02020603050405020304" pitchFamily="18" charset="0"/>
              <a:ea typeface="Times New Roman" panose="02020603050405020304" pitchFamily="18" charset="0"/>
            </a:endParaRPr>
          </a:p>
          <a:p>
            <a:pPr marL="457200" marR="0">
              <a:spcBef>
                <a:spcPts val="0"/>
              </a:spcBef>
              <a:spcAft>
                <a:spcPts val="0"/>
              </a:spcAft>
            </a:pPr>
            <a:r>
              <a:rPr lang="en-US" sz="1400" b="1" dirty="0">
                <a:solidFill>
                  <a:srgbClr val="C00000"/>
                </a:solidFill>
                <a:latin typeface="Times New Roman" panose="02020603050405020304" pitchFamily="18" charset="0"/>
                <a:ea typeface="Times New Roman" panose="02020603050405020304" pitchFamily="18" charset="0"/>
              </a:rPr>
              <a:t>8:00 PM</a:t>
            </a:r>
            <a:r>
              <a:rPr lang="en-US" sz="1400" dirty="0">
                <a:solidFill>
                  <a:srgbClr val="0000FF"/>
                </a:solidFill>
                <a:latin typeface="Times New Roman" panose="02020603050405020304" pitchFamily="18" charset="0"/>
                <a:ea typeface="Times New Roman" panose="02020603050405020304" pitchFamily="18" charset="0"/>
              </a:rPr>
              <a:t> in Our Lady of Guadalupe Temple </a:t>
            </a:r>
            <a:r>
              <a:rPr lang="en-US" sz="1400" dirty="0">
                <a:latin typeface="Times New Roman" panose="02020603050405020304" pitchFamily="18" charset="0"/>
                <a:ea typeface="Times New Roman" panose="02020603050405020304" pitchFamily="18" charset="0"/>
              </a:rPr>
              <a:t>11691 NW 25 Street, Doral, Florida 33172</a:t>
            </a:r>
          </a:p>
          <a:p>
            <a:pPr marL="457200" marR="0">
              <a:spcBef>
                <a:spcPts val="0"/>
              </a:spcBef>
              <a:spcAft>
                <a:spcPts val="0"/>
              </a:spcAft>
            </a:pPr>
            <a:r>
              <a:rPr lang="en-US" sz="1400" u="sng" dirty="0">
                <a:solidFill>
                  <a:srgbClr val="984806"/>
                </a:solidFill>
                <a:latin typeface="Times New Roman" panose="02020603050405020304" pitchFamily="18" charset="0"/>
                <a:ea typeface="Times New Roman" panose="02020603050405020304" pitchFamily="18" charset="0"/>
              </a:rPr>
              <a:t>Attendees</a:t>
            </a:r>
            <a:r>
              <a:rPr lang="en-US" sz="1400" dirty="0">
                <a:latin typeface="Times New Roman" panose="02020603050405020304" pitchFamily="18" charset="0"/>
                <a:ea typeface="Times New Roman" panose="02020603050405020304" pitchFamily="18" charset="0"/>
              </a:rPr>
              <a:t>: For candidates, parents and Godparents (if Godparents are not able to be present, you will need to select somebody who will represent them at the ceremony) </a:t>
            </a:r>
          </a:p>
          <a:p>
            <a:pPr marL="457200" marR="0">
              <a:spcBef>
                <a:spcPts val="0"/>
              </a:spcBef>
              <a:spcAft>
                <a:spcPts val="0"/>
              </a:spcAft>
            </a:pPr>
            <a:r>
              <a:rPr lang="en-US" sz="1400" u="sng" dirty="0">
                <a:solidFill>
                  <a:srgbClr val="984806"/>
                </a:solidFill>
                <a:latin typeface="Times New Roman" panose="02020603050405020304" pitchFamily="18" charset="0"/>
                <a:ea typeface="Times New Roman" panose="02020603050405020304" pitchFamily="18" charset="0"/>
              </a:rPr>
              <a:t>Purpose of this meeting</a:t>
            </a:r>
            <a:r>
              <a:rPr lang="en-US" sz="1400" dirty="0">
                <a:latin typeface="Times New Roman" panose="02020603050405020304" pitchFamily="18" charset="0"/>
                <a:ea typeface="Times New Roman" panose="02020603050405020304" pitchFamily="18" charset="0"/>
              </a:rPr>
              <a:t>: On this day, the journey that took two years, will conclude with the reception of the greatest of all the blessings, they will receive </a:t>
            </a:r>
            <a:r>
              <a:rPr lang="en-US" sz="1400" u="sng" dirty="0">
                <a:latin typeface="Times New Roman" panose="02020603050405020304" pitchFamily="18" charset="0"/>
                <a:ea typeface="Times New Roman" panose="02020603050405020304" pitchFamily="18" charset="0"/>
              </a:rPr>
              <a:t>Holy Baptism</a:t>
            </a:r>
            <a:r>
              <a:rPr lang="en-US" sz="1400" dirty="0">
                <a:latin typeface="Times New Roman" panose="02020603050405020304" pitchFamily="18" charset="0"/>
                <a:ea typeface="Times New Roman" panose="02020603050405020304" pitchFamily="18" charset="0"/>
              </a:rPr>
              <a:t> and for the first time, they will receive the </a:t>
            </a:r>
            <a:r>
              <a:rPr lang="en-US" sz="1400" u="sng" dirty="0">
                <a:latin typeface="Times New Roman" panose="02020603050405020304" pitchFamily="18" charset="0"/>
                <a:ea typeface="Times New Roman" panose="02020603050405020304" pitchFamily="18" charset="0"/>
              </a:rPr>
              <a:t>Holy Body and Blood of Jesus Christ</a:t>
            </a:r>
            <a:r>
              <a:rPr lang="en-US" sz="1400" dirty="0">
                <a:latin typeface="Times New Roman" panose="02020603050405020304" pitchFamily="18" charset="0"/>
                <a:ea typeface="Times New Roman" panose="02020603050405020304" pitchFamily="18" charset="0"/>
              </a:rPr>
              <a:t>. They will also receive the gift of the Holy Spirit in the sacrament of the </a:t>
            </a:r>
            <a:r>
              <a:rPr lang="en-US" sz="1400" u="sng" dirty="0">
                <a:latin typeface="Times New Roman" panose="02020603050405020304" pitchFamily="18" charset="0"/>
                <a:ea typeface="Times New Roman" panose="02020603050405020304" pitchFamily="18" charset="0"/>
              </a:rPr>
              <a:t>Holy</a:t>
            </a:r>
            <a:r>
              <a:rPr lang="en-US" sz="1400" dirty="0">
                <a:latin typeface="Times New Roman" panose="02020603050405020304" pitchFamily="18" charset="0"/>
                <a:ea typeface="Times New Roman" panose="02020603050405020304" pitchFamily="18" charset="0"/>
              </a:rPr>
              <a:t> </a:t>
            </a:r>
            <a:r>
              <a:rPr lang="en-US" sz="1400" u="sng" dirty="0">
                <a:latin typeface="Times New Roman" panose="02020603050405020304" pitchFamily="18" charset="0"/>
                <a:ea typeface="Times New Roman" panose="02020603050405020304" pitchFamily="18" charset="0"/>
              </a:rPr>
              <a:t>Confirmation</a:t>
            </a:r>
            <a:r>
              <a:rPr lang="en-US" sz="1400" dirty="0">
                <a:latin typeface="Times New Roman" panose="02020603050405020304" pitchFamily="18" charset="0"/>
                <a:ea typeface="Times New Roman" panose="02020603050405020304" pitchFamily="18" charset="0"/>
              </a:rPr>
              <a:t>.</a:t>
            </a:r>
          </a:p>
          <a:p>
            <a:pPr marL="457200"/>
            <a:r>
              <a:rPr lang="en-US" sz="1400" u="sng" dirty="0">
                <a:solidFill>
                  <a:srgbClr val="984806"/>
                </a:solidFill>
                <a:latin typeface="Times New Roman" panose="02020603050405020304" pitchFamily="18" charset="0"/>
                <a:ea typeface="Times New Roman" panose="02020603050405020304" pitchFamily="18" charset="0"/>
              </a:rPr>
              <a:t>Dress Code:</a:t>
            </a:r>
            <a:r>
              <a:rPr lang="en-US" sz="1400" dirty="0">
                <a:latin typeface="Times New Roman" panose="02020603050405020304" pitchFamily="18" charset="0"/>
                <a:ea typeface="Times New Roman" panose="02020603050405020304" pitchFamily="18" charset="0"/>
              </a:rPr>
              <a:t> </a:t>
            </a:r>
            <a:br>
              <a:rPr lang="en-US" sz="1400" dirty="0">
                <a:latin typeface="Times New Roman" panose="02020603050405020304" pitchFamily="18" charset="0"/>
                <a:ea typeface="Times New Roman" panose="02020603050405020304" pitchFamily="18" charset="0"/>
              </a:rPr>
            </a:br>
            <a:r>
              <a:rPr lang="en-US" sz="1400" b="1" dirty="0">
                <a:latin typeface="Times New Roman" panose="02020603050405020304" pitchFamily="18" charset="0"/>
                <a:ea typeface="Times New Roman" panose="02020603050405020304" pitchFamily="18" charset="0"/>
              </a:rPr>
              <a:t>Ladies &amp; Gentlemen: </a:t>
            </a:r>
            <a:r>
              <a:rPr lang="en-US" sz="1400" dirty="0">
                <a:latin typeface="Times New Roman" panose="02020603050405020304" pitchFamily="18" charset="0"/>
                <a:ea typeface="Times New Roman" panose="02020603050405020304" pitchFamily="18" charset="0"/>
              </a:rPr>
              <a:t>White gown </a:t>
            </a:r>
            <a:br>
              <a:rPr lang="en-US" sz="1400" b="1" dirty="0">
                <a:latin typeface="Times New Roman" panose="02020603050405020304" pitchFamily="18" charset="0"/>
                <a:ea typeface="Times New Roman" panose="02020603050405020304" pitchFamily="18" charset="0"/>
              </a:rPr>
            </a:br>
            <a:r>
              <a:rPr lang="en-US" sz="1400" b="1" dirty="0">
                <a:latin typeface="Times New Roman" panose="02020603050405020304" pitchFamily="18" charset="0"/>
                <a:ea typeface="Times New Roman" panose="02020603050405020304" pitchFamily="18" charset="0"/>
              </a:rPr>
              <a:t>Parents and Godparents: </a:t>
            </a:r>
            <a:r>
              <a:rPr lang="en-US" sz="1400" dirty="0">
                <a:latin typeface="Times New Roman" panose="02020603050405020304" pitchFamily="18" charset="0"/>
                <a:ea typeface="Times New Roman" panose="02020603050405020304" pitchFamily="18" charset="0"/>
              </a:rPr>
              <a:t>formal dress</a:t>
            </a:r>
          </a:p>
        </p:txBody>
      </p:sp>
      <p:pic>
        <p:nvPicPr>
          <p:cNvPr id="3" name="Picture 2">
            <a:extLst>
              <a:ext uri="{FF2B5EF4-FFF2-40B4-BE49-F238E27FC236}">
                <a16:creationId xmlns:a16="http://schemas.microsoft.com/office/drawing/2014/main" id="{973C12F4-C0D2-84B5-CC1A-7A58B3CE3B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3269" r="23269"/>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1190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34D102-9B99-6864-4307-E537332E6477}"/>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5400" b="1" dirty="0">
                <a:solidFill>
                  <a:srgbClr val="0070C0"/>
                </a:solidFill>
                <a:latin typeface="Times New Roman" panose="02020603050405020304" pitchFamily="18" charset="0"/>
                <a:cs typeface="Times New Roman" panose="02020603050405020304" pitchFamily="18" charset="0"/>
              </a:rPr>
              <a:t>First Confessions</a:t>
            </a:r>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129B2B7-51CC-9F78-5D20-485C467554D7}"/>
              </a:ext>
            </a:extLst>
          </p:cNvPr>
          <p:cNvSpPr txBox="1"/>
          <p:nvPr/>
        </p:nvSpPr>
        <p:spPr>
          <a:xfrm>
            <a:off x="640080" y="2958171"/>
            <a:ext cx="4601876" cy="1617620"/>
          </a:xfrm>
          <a:prstGeom prst="rect">
            <a:avLst/>
          </a:prstGeom>
        </p:spPr>
        <p:txBody>
          <a:bodyPr vert="horz" lIns="91440" tIns="45720" rIns="91440" bIns="45720" rtlCol="0">
            <a:normAutofit/>
          </a:bodyPr>
          <a:lstStyle/>
          <a:p>
            <a:pPr marL="457200" marR="0" indent="-228600">
              <a:lnSpc>
                <a:spcPct val="90000"/>
              </a:lnSpc>
              <a:spcBef>
                <a:spcPts val="0"/>
              </a:spcBef>
              <a:spcAft>
                <a:spcPts val="600"/>
              </a:spcAft>
              <a:buFont typeface="Arial" panose="020B0604020202020204" pitchFamily="34" charset="0"/>
              <a:buChar char="•"/>
            </a:pPr>
            <a:r>
              <a:rPr lang="en-US" sz="2200" b="1" u="sng" dirty="0">
                <a:solidFill>
                  <a:srgbClr val="FF0000"/>
                </a:solidFill>
                <a:effectLst/>
                <a:latin typeface="Times New Roman" panose="02020603050405020304" pitchFamily="18" charset="0"/>
                <a:cs typeface="Times New Roman" panose="02020603050405020304" pitchFamily="18" charset="0"/>
              </a:rPr>
              <a:t>May 15th, 2025 @ 6:00 PM</a:t>
            </a:r>
            <a:endParaRPr lang="en-US" sz="2200" dirty="0">
              <a:solidFill>
                <a:srgbClr val="FF0000"/>
              </a:solidFill>
              <a:effectLst/>
              <a:latin typeface="Times New Roman" panose="02020603050405020304" pitchFamily="18" charset="0"/>
              <a:cs typeface="Times New Roman" panose="02020603050405020304" pitchFamily="18" charset="0"/>
            </a:endParaRPr>
          </a:p>
          <a:p>
            <a:pPr marL="457200" marR="0" indent="-228600">
              <a:lnSpc>
                <a:spcPct val="90000"/>
              </a:lnSpc>
              <a:spcBef>
                <a:spcPts val="0"/>
              </a:spcBef>
              <a:spcAft>
                <a:spcPts val="600"/>
              </a:spcAft>
              <a:buFont typeface="Arial" panose="020B0604020202020204" pitchFamily="34" charset="0"/>
              <a:buChar char="•"/>
            </a:pPr>
            <a:r>
              <a:rPr lang="en-US" sz="2200" dirty="0">
                <a:solidFill>
                  <a:schemeClr val="tx2">
                    <a:lumMod val="75000"/>
                    <a:lumOff val="25000"/>
                  </a:schemeClr>
                </a:solidFill>
                <a:effectLst/>
                <a:latin typeface="Times New Roman" panose="02020603050405020304" pitchFamily="18" charset="0"/>
                <a:cs typeface="Times New Roman" panose="02020603050405020304" pitchFamily="18" charset="0"/>
              </a:rPr>
              <a:t>in Our Lady of Guadalupe Temple </a:t>
            </a:r>
            <a:br>
              <a:rPr lang="en-US" sz="2200" dirty="0">
                <a:effectLst/>
                <a:latin typeface="Times New Roman" panose="02020603050405020304" pitchFamily="18" charset="0"/>
                <a:cs typeface="Times New Roman" panose="02020603050405020304" pitchFamily="18" charset="0"/>
              </a:rPr>
            </a:br>
            <a:r>
              <a:rPr lang="en-US" sz="2200" dirty="0">
                <a:effectLst/>
                <a:latin typeface="Times New Roman" panose="02020603050405020304" pitchFamily="18" charset="0"/>
                <a:cs typeface="Times New Roman" panose="02020603050405020304" pitchFamily="18" charset="0"/>
              </a:rPr>
              <a:t>11691 NW 25 Street, Doral,</a:t>
            </a:r>
            <a:br>
              <a:rPr lang="en-US" sz="2200" dirty="0">
                <a:effectLst/>
                <a:latin typeface="Times New Roman" panose="02020603050405020304" pitchFamily="18" charset="0"/>
                <a:cs typeface="Times New Roman" panose="02020603050405020304" pitchFamily="18" charset="0"/>
              </a:rPr>
            </a:br>
            <a:r>
              <a:rPr lang="en-US" sz="2200" dirty="0">
                <a:effectLst/>
                <a:latin typeface="Times New Roman" panose="02020603050405020304" pitchFamily="18" charset="0"/>
                <a:cs typeface="Times New Roman" panose="02020603050405020304" pitchFamily="18" charset="0"/>
              </a:rPr>
              <a:t>Florida 33172</a:t>
            </a:r>
          </a:p>
        </p:txBody>
      </p:sp>
      <p:pic>
        <p:nvPicPr>
          <p:cNvPr id="4" name="Picture 3">
            <a:extLst>
              <a:ext uri="{FF2B5EF4-FFF2-40B4-BE49-F238E27FC236}">
                <a16:creationId xmlns:a16="http://schemas.microsoft.com/office/drawing/2014/main" id="{017283A3-2959-D15D-CF17-4C906FC3915E}"/>
              </a:ext>
            </a:extLst>
          </p:cNvPr>
          <p:cNvPicPr>
            <a:picLocks noChangeAspect="1"/>
          </p:cNvPicPr>
          <p:nvPr/>
        </p:nvPicPr>
        <p:blipFill>
          <a:blip r:embed="rId2"/>
          <a:srcRect l="13680" r="3070" b="2"/>
          <a:stretch>
            <a:fill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3" name="Picture 2" descr="1st Communion - Our Lady Star of the ...">
            <a:extLst>
              <a:ext uri="{FF2B5EF4-FFF2-40B4-BE49-F238E27FC236}">
                <a16:creationId xmlns:a16="http://schemas.microsoft.com/office/drawing/2014/main" id="{881937F6-C890-1E8B-877D-1109E0773C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1868" y="4477603"/>
            <a:ext cx="2105025" cy="2171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58366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1CE8F8-0A26-5223-3AF3-25E3B992F0D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9C2CBB-827D-CB9A-F192-FD98D84B1941}"/>
              </a:ext>
            </a:extLst>
          </p:cNvPr>
          <p:cNvSpPr>
            <a:spLocks noGrp="1"/>
          </p:cNvSpPr>
          <p:nvPr>
            <p:ph type="title"/>
          </p:nvPr>
        </p:nvSpPr>
        <p:spPr>
          <a:xfrm>
            <a:off x="516048" y="172124"/>
            <a:ext cx="4218914" cy="1750437"/>
          </a:xfrm>
        </p:spPr>
        <p:txBody>
          <a:bodyPr vert="horz" lIns="91440" tIns="45720" rIns="91440" bIns="45720" rtlCol="0" anchor="b">
            <a:normAutofit/>
          </a:bodyPr>
          <a:lstStyle/>
          <a:p>
            <a:r>
              <a:rPr lang="en-US" sz="5400" b="1" dirty="0">
                <a:solidFill>
                  <a:schemeClr val="tx2">
                    <a:lumMod val="50000"/>
                    <a:lumOff val="50000"/>
                  </a:schemeClr>
                </a:solidFill>
                <a:latin typeface="Times New Roman" panose="02020603050405020304" pitchFamily="18" charset="0"/>
                <a:cs typeface="Times New Roman" panose="02020603050405020304" pitchFamily="18" charset="0"/>
              </a:rPr>
              <a:t>Spiritual Retreats</a:t>
            </a:r>
          </a:p>
        </p:txBody>
      </p:sp>
      <p:sp>
        <p:nvSpPr>
          <p:cNvPr id="5" name="TextBox 4">
            <a:extLst>
              <a:ext uri="{FF2B5EF4-FFF2-40B4-BE49-F238E27FC236}">
                <a16:creationId xmlns:a16="http://schemas.microsoft.com/office/drawing/2014/main" id="{354BFC04-DF5C-8DBE-156A-40F9198C826B}"/>
              </a:ext>
            </a:extLst>
          </p:cNvPr>
          <p:cNvSpPr txBox="1"/>
          <p:nvPr/>
        </p:nvSpPr>
        <p:spPr>
          <a:xfrm>
            <a:off x="251234" y="2216716"/>
            <a:ext cx="6529812" cy="3287791"/>
          </a:xfrm>
          <a:prstGeom prst="rect">
            <a:avLst/>
          </a:prstGeom>
        </p:spPr>
        <p:txBody>
          <a:bodyPr vert="horz" lIns="91440" tIns="45720" rIns="91440" bIns="45720" rtlCol="0">
            <a:normAutofit fontScale="55000" lnSpcReduction="20000"/>
          </a:bodyPr>
          <a:lstStyle/>
          <a:p>
            <a:pPr marL="228600" marR="0">
              <a:lnSpc>
                <a:spcPct val="150000"/>
              </a:lnSpc>
              <a:spcBef>
                <a:spcPts val="0"/>
              </a:spcBef>
              <a:spcAft>
                <a:spcPts val="600"/>
              </a:spcAft>
            </a:pPr>
            <a:r>
              <a:rPr lang="en-US" sz="4000" dirty="0">
                <a:effectLst/>
                <a:latin typeface="Times New Roman" panose="02020603050405020304" pitchFamily="18" charset="0"/>
                <a:cs typeface="Times New Roman" panose="02020603050405020304" pitchFamily="18" charset="0"/>
              </a:rPr>
              <a:t>1) </a:t>
            </a:r>
            <a:r>
              <a:rPr lang="en-US" sz="4000" b="1" dirty="0">
                <a:effectLst/>
                <a:latin typeface="Times New Roman" panose="02020603050405020304" pitchFamily="18" charset="0"/>
                <a:cs typeface="Times New Roman" panose="02020603050405020304" pitchFamily="18" charset="0"/>
              </a:rPr>
              <a:t>Elementary School Candidates</a:t>
            </a:r>
          </a:p>
          <a:p>
            <a:pPr marL="228600" marR="0">
              <a:lnSpc>
                <a:spcPct val="150000"/>
              </a:lnSpc>
              <a:spcBef>
                <a:spcPts val="0"/>
              </a:spcBef>
              <a:spcAft>
                <a:spcPts val="600"/>
              </a:spcAft>
            </a:pPr>
            <a:r>
              <a:rPr lang="en-US" sz="3600" i="1" dirty="0">
                <a:solidFill>
                  <a:srgbClr val="FF0000"/>
                </a:solidFill>
                <a:effectLst/>
                <a:latin typeface="Times New Roman" panose="02020603050405020304" pitchFamily="18" charset="0"/>
                <a:cs typeface="Times New Roman" panose="02020603050405020304" pitchFamily="18" charset="0"/>
              </a:rPr>
              <a:t>February 28 @  TBA</a:t>
            </a:r>
          </a:p>
          <a:p>
            <a:pPr marL="228600" marR="0">
              <a:lnSpc>
                <a:spcPct val="150000"/>
              </a:lnSpc>
              <a:spcBef>
                <a:spcPts val="0"/>
              </a:spcBef>
              <a:spcAft>
                <a:spcPts val="600"/>
              </a:spcAft>
            </a:pPr>
            <a:r>
              <a:rPr lang="en-US" sz="4000" b="1" dirty="0">
                <a:latin typeface="Times New Roman" panose="02020603050405020304" pitchFamily="18" charset="0"/>
                <a:cs typeface="Times New Roman" panose="02020603050405020304" pitchFamily="18" charset="0"/>
              </a:rPr>
              <a:t>2) Middle &amp; HS School Candidates</a:t>
            </a:r>
            <a:br>
              <a:rPr lang="en-US" sz="4000" b="1" dirty="0">
                <a:latin typeface="Times New Roman" panose="02020603050405020304" pitchFamily="18" charset="0"/>
                <a:cs typeface="Times New Roman" panose="02020603050405020304" pitchFamily="18" charset="0"/>
              </a:rPr>
            </a:br>
            <a:r>
              <a:rPr lang="en-US" sz="4000" i="1" dirty="0">
                <a:solidFill>
                  <a:srgbClr val="FF0000"/>
                </a:solidFill>
                <a:latin typeface="Times New Roman" panose="02020603050405020304" pitchFamily="18" charset="0"/>
                <a:cs typeface="Times New Roman" panose="02020603050405020304" pitchFamily="18" charset="0"/>
              </a:rPr>
              <a:t>March 7 @ TBA</a:t>
            </a:r>
          </a:p>
          <a:p>
            <a:pPr marL="228600" marR="0">
              <a:lnSpc>
                <a:spcPct val="150000"/>
              </a:lnSpc>
              <a:spcBef>
                <a:spcPts val="0"/>
              </a:spcBef>
              <a:spcAft>
                <a:spcPts val="600"/>
              </a:spcAft>
            </a:pPr>
            <a:r>
              <a:rPr lang="en-US" sz="4000" b="1" dirty="0">
                <a:effectLst/>
                <a:latin typeface="Times New Roman" panose="02020603050405020304" pitchFamily="18" charset="0"/>
                <a:cs typeface="Times New Roman" panose="02020603050405020304" pitchFamily="18" charset="0"/>
              </a:rPr>
              <a:t>3) Adults Candidates</a:t>
            </a:r>
            <a:br>
              <a:rPr lang="en-US" sz="4000" dirty="0">
                <a:effectLst/>
                <a:latin typeface="Times New Roman" panose="02020603050405020304" pitchFamily="18" charset="0"/>
                <a:cs typeface="Times New Roman" panose="02020603050405020304" pitchFamily="18" charset="0"/>
              </a:rPr>
            </a:br>
            <a:r>
              <a:rPr lang="en-US" sz="4000" i="1" dirty="0">
                <a:solidFill>
                  <a:srgbClr val="FF0000"/>
                </a:solidFill>
                <a:effectLst/>
                <a:latin typeface="Times New Roman" panose="02020603050405020304" pitchFamily="18" charset="0"/>
                <a:cs typeface="Times New Roman" panose="02020603050405020304" pitchFamily="18" charset="0"/>
              </a:rPr>
              <a:t>May 11 @ 700 PM</a:t>
            </a:r>
            <a:endParaRPr lang="en-US" sz="4000" i="1" dirty="0">
              <a:solidFill>
                <a:srgbClr val="FF0000"/>
              </a:solidFill>
              <a:latin typeface="Times New Roman" panose="02020603050405020304" pitchFamily="18" charset="0"/>
              <a:cs typeface="Times New Roman" panose="02020603050405020304" pitchFamily="18" charset="0"/>
            </a:endParaRPr>
          </a:p>
          <a:p>
            <a:pPr marL="457200" marR="0" indent="-228600">
              <a:lnSpc>
                <a:spcPct val="90000"/>
              </a:lnSpc>
              <a:spcBef>
                <a:spcPts val="0"/>
              </a:spcBef>
              <a:spcAft>
                <a:spcPts val="600"/>
              </a:spcAft>
              <a:buFont typeface="Arial" panose="020B0604020202020204" pitchFamily="34" charset="0"/>
              <a:buChar char="•"/>
            </a:pPr>
            <a:endParaRPr lang="en-US" sz="2200" dirty="0">
              <a:solidFill>
                <a:schemeClr val="tx2">
                  <a:lumMod val="50000"/>
                  <a:lumOff val="50000"/>
                </a:schemeClr>
              </a:solidFill>
              <a:effectLst/>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B73001FB-FE55-1BDF-571E-52C44FB458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737" b="737"/>
          <a:stretch/>
        </p:blipFill>
        <p:spPr bwMode="auto">
          <a:xfrm>
            <a:off x="5311692" y="0"/>
            <a:ext cx="6878785" cy="685800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F7CD1DFF-7C34-2905-916F-333617541F8C}"/>
              </a:ext>
            </a:extLst>
          </p:cNvPr>
          <p:cNvSpPr txBox="1"/>
          <p:nvPr/>
        </p:nvSpPr>
        <p:spPr>
          <a:xfrm>
            <a:off x="251234" y="5370784"/>
            <a:ext cx="6097508" cy="1089529"/>
          </a:xfrm>
          <a:prstGeom prst="rect">
            <a:avLst/>
          </a:prstGeom>
          <a:noFill/>
        </p:spPr>
        <p:txBody>
          <a:bodyPr wrap="square">
            <a:spAutoFit/>
          </a:bodyPr>
          <a:lstStyle/>
          <a:p>
            <a:pPr marL="228600" marR="0">
              <a:lnSpc>
                <a:spcPct val="90000"/>
              </a:lnSpc>
              <a:spcBef>
                <a:spcPts val="0"/>
              </a:spcBef>
              <a:spcAft>
                <a:spcPts val="600"/>
              </a:spcAft>
            </a:pPr>
            <a:r>
              <a:rPr lang="en-US" sz="1800" dirty="0">
                <a:solidFill>
                  <a:schemeClr val="tx2">
                    <a:lumMod val="50000"/>
                    <a:lumOff val="50000"/>
                  </a:schemeClr>
                </a:solidFill>
                <a:effectLst/>
                <a:latin typeface="Times New Roman" panose="02020603050405020304" pitchFamily="18" charset="0"/>
                <a:cs typeface="Times New Roman" panose="02020603050405020304" pitchFamily="18" charset="0"/>
              </a:rPr>
              <a:t>in Our Lady of Guadalupe Parish Hall </a:t>
            </a:r>
            <a:br>
              <a:rPr lang="en-US" sz="1800" dirty="0">
                <a:solidFill>
                  <a:schemeClr val="tx2">
                    <a:lumMod val="50000"/>
                    <a:lumOff val="50000"/>
                  </a:schemeClr>
                </a:solidFill>
                <a:effectLst/>
                <a:latin typeface="Times New Roman" panose="02020603050405020304" pitchFamily="18" charset="0"/>
                <a:cs typeface="Times New Roman" panose="02020603050405020304" pitchFamily="18" charset="0"/>
              </a:rPr>
            </a:br>
            <a:r>
              <a:rPr lang="en-US" sz="1800" dirty="0">
                <a:effectLst/>
                <a:latin typeface="Times New Roman" panose="02020603050405020304" pitchFamily="18" charset="0"/>
                <a:cs typeface="Times New Roman" panose="02020603050405020304" pitchFamily="18" charset="0"/>
              </a:rPr>
              <a:t>11691 NW 25 Street, Doral</a:t>
            </a:r>
            <a:br>
              <a:rPr lang="en-US" sz="1800" dirty="0">
                <a:effectLst/>
                <a:latin typeface="Times New Roman" panose="02020603050405020304" pitchFamily="18" charset="0"/>
                <a:cs typeface="Times New Roman" panose="02020603050405020304" pitchFamily="18" charset="0"/>
              </a:rPr>
            </a:br>
            <a:r>
              <a:rPr lang="en-US" sz="1800" dirty="0">
                <a:effectLst/>
                <a:latin typeface="Times New Roman" panose="02020603050405020304" pitchFamily="18" charset="0"/>
                <a:cs typeface="Times New Roman" panose="02020603050405020304" pitchFamily="18" charset="0"/>
              </a:rPr>
              <a:t>Florida 33172</a:t>
            </a:r>
            <a:br>
              <a:rPr lang="en-US" sz="1800" dirty="0">
                <a:effectLst/>
                <a:latin typeface="Times New Roman" panose="02020603050405020304" pitchFamily="18" charset="0"/>
                <a:cs typeface="Times New Roman" panose="02020603050405020304" pitchFamily="18" charset="0"/>
              </a:rPr>
            </a:br>
            <a:endParaRPr lang="en-US" sz="180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23276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EB2C0F-79FF-676B-70CA-5A41A8064F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3975F8-22D8-F106-C7BE-73390852E90E}"/>
              </a:ext>
            </a:extLst>
          </p:cNvPr>
          <p:cNvSpPr>
            <a:spLocks noGrp="1"/>
          </p:cNvSpPr>
          <p:nvPr>
            <p:ph type="title"/>
          </p:nvPr>
        </p:nvSpPr>
        <p:spPr>
          <a:xfrm>
            <a:off x="640080" y="172124"/>
            <a:ext cx="4094882" cy="1750437"/>
          </a:xfrm>
        </p:spPr>
        <p:txBody>
          <a:bodyPr vert="horz" lIns="91440" tIns="45720" rIns="91440" bIns="45720" rtlCol="0" anchor="b">
            <a:normAutofit/>
          </a:bodyPr>
          <a:lstStyle/>
          <a:p>
            <a:r>
              <a:rPr lang="en-US" sz="5400" b="1" dirty="0">
                <a:solidFill>
                  <a:schemeClr val="tx2">
                    <a:lumMod val="50000"/>
                    <a:lumOff val="50000"/>
                  </a:schemeClr>
                </a:solidFill>
                <a:latin typeface="Times New Roman" panose="02020603050405020304" pitchFamily="18" charset="0"/>
                <a:cs typeface="Times New Roman" panose="02020603050405020304" pitchFamily="18" charset="0"/>
              </a:rPr>
              <a:t>Consecration Mass</a:t>
            </a:r>
          </a:p>
        </p:txBody>
      </p:sp>
      <p:sp>
        <p:nvSpPr>
          <p:cNvPr id="5" name="TextBox 4">
            <a:extLst>
              <a:ext uri="{FF2B5EF4-FFF2-40B4-BE49-F238E27FC236}">
                <a16:creationId xmlns:a16="http://schemas.microsoft.com/office/drawing/2014/main" id="{FA7A5C7B-6FC5-95FE-E5B9-2D0DEF8BD639}"/>
              </a:ext>
            </a:extLst>
          </p:cNvPr>
          <p:cNvSpPr txBox="1"/>
          <p:nvPr/>
        </p:nvSpPr>
        <p:spPr>
          <a:xfrm>
            <a:off x="779738" y="2175782"/>
            <a:ext cx="4243589" cy="3320668"/>
          </a:xfrm>
          <a:prstGeom prst="rect">
            <a:avLst/>
          </a:prstGeom>
        </p:spPr>
        <p:txBody>
          <a:bodyPr vert="horz" lIns="91440" tIns="45720" rIns="91440" bIns="45720" rtlCol="0">
            <a:normAutofit/>
          </a:bodyPr>
          <a:lstStyle/>
          <a:p>
            <a:pPr marL="457200" marR="0" indent="-228600">
              <a:lnSpc>
                <a:spcPct val="90000"/>
              </a:lnSpc>
              <a:spcBef>
                <a:spcPts val="0"/>
              </a:spcBef>
              <a:spcAft>
                <a:spcPts val="600"/>
              </a:spcAft>
              <a:buFont typeface="Arial" panose="020B0604020202020204" pitchFamily="34" charset="0"/>
              <a:buChar char="•"/>
            </a:pPr>
            <a:r>
              <a:rPr lang="en-US" sz="2200" b="1" u="sng" dirty="0">
                <a:solidFill>
                  <a:srgbClr val="FF0000"/>
                </a:solidFill>
                <a:effectLst/>
                <a:latin typeface="Times New Roman" panose="02020603050405020304" pitchFamily="18" charset="0"/>
                <a:cs typeface="Times New Roman" panose="02020603050405020304" pitchFamily="18" charset="0"/>
              </a:rPr>
              <a:t>Sunday, May 17, 2026 </a:t>
            </a:r>
          </a:p>
          <a:p>
            <a:pPr marL="457200" marR="0" indent="-228600">
              <a:lnSpc>
                <a:spcPct val="90000"/>
              </a:lnSpc>
              <a:spcBef>
                <a:spcPts val="0"/>
              </a:spcBef>
              <a:spcAft>
                <a:spcPts val="600"/>
              </a:spcAft>
              <a:buFont typeface="Arial" panose="020B0604020202020204" pitchFamily="34" charset="0"/>
              <a:buChar char="•"/>
            </a:pPr>
            <a:r>
              <a:rPr lang="en-US" sz="2200" b="1" u="sng" dirty="0">
                <a:solidFill>
                  <a:srgbClr val="FF0000"/>
                </a:solidFill>
                <a:effectLst/>
                <a:latin typeface="Times New Roman" panose="02020603050405020304" pitchFamily="18" charset="0"/>
                <a:cs typeface="Times New Roman" panose="02020603050405020304" pitchFamily="18" charset="0"/>
              </a:rPr>
              <a:t>@ 4:00 PM</a:t>
            </a:r>
            <a:endParaRPr lang="en-US" sz="2200" dirty="0">
              <a:solidFill>
                <a:srgbClr val="FF0000"/>
              </a:solidFill>
              <a:effectLst/>
              <a:latin typeface="Times New Roman" panose="02020603050405020304" pitchFamily="18" charset="0"/>
              <a:cs typeface="Times New Roman" panose="02020603050405020304" pitchFamily="18" charset="0"/>
            </a:endParaRPr>
          </a:p>
          <a:p>
            <a:pPr marL="457200" marR="0" indent="-228600">
              <a:lnSpc>
                <a:spcPct val="90000"/>
              </a:lnSpc>
              <a:spcBef>
                <a:spcPts val="0"/>
              </a:spcBef>
              <a:spcAft>
                <a:spcPts val="600"/>
              </a:spcAft>
              <a:buFont typeface="Arial" panose="020B0604020202020204" pitchFamily="34" charset="0"/>
              <a:buChar char="•"/>
            </a:pPr>
            <a:r>
              <a:rPr lang="en-US" sz="2200" dirty="0">
                <a:solidFill>
                  <a:schemeClr val="tx2">
                    <a:lumMod val="50000"/>
                    <a:lumOff val="50000"/>
                  </a:schemeClr>
                </a:solidFill>
                <a:effectLst/>
                <a:latin typeface="Times New Roman" panose="02020603050405020304" pitchFamily="18" charset="0"/>
                <a:cs typeface="Times New Roman" panose="02020603050405020304" pitchFamily="18" charset="0"/>
              </a:rPr>
              <a:t>in Our Lady of Guadalupe 11691 </a:t>
            </a:r>
            <a:r>
              <a:rPr lang="en-US" sz="2200" dirty="0">
                <a:effectLst/>
                <a:latin typeface="Times New Roman" panose="02020603050405020304" pitchFamily="18" charset="0"/>
                <a:cs typeface="Times New Roman" panose="02020603050405020304" pitchFamily="18" charset="0"/>
              </a:rPr>
              <a:t>NW 25 Street, Doral, Florida 33172</a:t>
            </a:r>
            <a:br>
              <a:rPr lang="en-US" sz="2200" dirty="0">
                <a:effectLst/>
                <a:latin typeface="Times New Roman" panose="02020603050405020304" pitchFamily="18" charset="0"/>
                <a:cs typeface="Times New Roman" panose="02020603050405020304" pitchFamily="18" charset="0"/>
              </a:rPr>
            </a:br>
            <a:endParaRPr lang="en-US" sz="2200" dirty="0">
              <a:effectLst/>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45FBC2E9-5E16-76CB-5904-B909438668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7593" b="7593"/>
          <a:stretch/>
        </p:blipFill>
        <p:spPr bwMode="auto">
          <a:xfrm>
            <a:off x="5311692" y="0"/>
            <a:ext cx="6878785" cy="685800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4B1EEC5-33CC-606E-8B53-B83B36EBE415}"/>
              </a:ext>
            </a:extLst>
          </p:cNvPr>
          <p:cNvSpPr txBox="1"/>
          <p:nvPr/>
        </p:nvSpPr>
        <p:spPr>
          <a:xfrm>
            <a:off x="0" y="4591724"/>
            <a:ext cx="3380715" cy="523220"/>
          </a:xfrm>
          <a:prstGeom prst="rect">
            <a:avLst/>
          </a:prstGeom>
          <a:noFill/>
        </p:spPr>
        <p:txBody>
          <a:bodyPr wrap="square">
            <a:spAutoFit/>
          </a:bodyPr>
          <a:lstStyle/>
          <a:p>
            <a:pPr marL="457200" marR="0">
              <a:spcBef>
                <a:spcPts val="0"/>
              </a:spcBef>
              <a:spcAft>
                <a:spcPts val="0"/>
              </a:spcAft>
            </a:pPr>
            <a:r>
              <a:rPr lang="en-US" sz="2800" b="1" u="sng" dirty="0">
                <a:solidFill>
                  <a:srgbClr val="0070C0"/>
                </a:solidFill>
                <a:effectLst/>
                <a:latin typeface="Times New Roman" panose="02020603050405020304" pitchFamily="18" charset="0"/>
                <a:ea typeface="Times New Roman" panose="02020603050405020304" pitchFamily="18" charset="0"/>
              </a:rPr>
              <a:t>Dress Code</a:t>
            </a:r>
            <a:r>
              <a:rPr lang="en-US" sz="2800" b="1" dirty="0">
                <a:solidFill>
                  <a:srgbClr val="0070C0"/>
                </a:solidFill>
                <a:effectLst/>
                <a:latin typeface="Times New Roman" panose="02020603050405020304" pitchFamily="18" charset="0"/>
                <a:ea typeface="Times New Roman" panose="02020603050405020304" pitchFamily="18" charset="0"/>
              </a:rPr>
              <a:t> </a:t>
            </a:r>
          </a:p>
        </p:txBody>
      </p:sp>
      <p:sp>
        <p:nvSpPr>
          <p:cNvPr id="6" name="TextBox 5">
            <a:extLst>
              <a:ext uri="{FF2B5EF4-FFF2-40B4-BE49-F238E27FC236}">
                <a16:creationId xmlns:a16="http://schemas.microsoft.com/office/drawing/2014/main" id="{40AF6B70-9B2D-C2B1-32E7-FF8469EDBA18}"/>
              </a:ext>
            </a:extLst>
          </p:cNvPr>
          <p:cNvSpPr txBox="1"/>
          <p:nvPr/>
        </p:nvSpPr>
        <p:spPr>
          <a:xfrm>
            <a:off x="-452673" y="5114944"/>
            <a:ext cx="7052649" cy="923330"/>
          </a:xfrm>
          <a:prstGeom prst="rect">
            <a:avLst/>
          </a:prstGeom>
          <a:noFill/>
        </p:spPr>
        <p:txBody>
          <a:bodyPr wrap="square">
            <a:spAutoFit/>
          </a:bodyPr>
          <a:lstStyle/>
          <a:p>
            <a:pPr marL="457200" marR="0" indent="457200" algn="just">
              <a:spcBef>
                <a:spcPts val="0"/>
              </a:spcBef>
              <a:spcAft>
                <a:spcPts val="0"/>
              </a:spcAft>
            </a:pPr>
            <a:r>
              <a:rPr lang="en-US" b="1" u="sng" dirty="0">
                <a:solidFill>
                  <a:srgbClr val="943634"/>
                </a:solidFill>
                <a:effectLst/>
                <a:latin typeface="Times New Roman" panose="02020603050405020304" pitchFamily="18" charset="0"/>
                <a:ea typeface="Times New Roman" panose="02020603050405020304" pitchFamily="18" charset="0"/>
              </a:rPr>
              <a:t>Ladies/Girls</a:t>
            </a:r>
            <a:r>
              <a:rPr lang="en-US" dirty="0">
                <a:effectLst/>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CCD Uniform</a:t>
            </a:r>
            <a:r>
              <a:rPr lang="en-US" dirty="0">
                <a:effectLst/>
                <a:latin typeface="Times New Roman" panose="02020603050405020304" pitchFamily="18" charset="0"/>
                <a:ea typeface="Times New Roman" panose="02020603050405020304" pitchFamily="18" charset="0"/>
              </a:rPr>
              <a:t>.</a:t>
            </a:r>
          </a:p>
          <a:p>
            <a:pPr marL="457200" marR="0" indent="457200" algn="just">
              <a:spcBef>
                <a:spcPts val="0"/>
              </a:spcBef>
              <a:spcAft>
                <a:spcPts val="0"/>
              </a:spcAft>
            </a:pPr>
            <a:r>
              <a:rPr lang="en-US" b="1" u="sng" dirty="0">
                <a:solidFill>
                  <a:srgbClr val="17365D"/>
                </a:solidFill>
                <a:effectLst/>
                <a:latin typeface="Times New Roman" panose="02020603050405020304" pitchFamily="18" charset="0"/>
                <a:ea typeface="Times New Roman" panose="02020603050405020304" pitchFamily="18" charset="0"/>
              </a:rPr>
              <a:t>Gentlemen/Boys</a:t>
            </a:r>
            <a:r>
              <a:rPr lang="en-US" dirty="0">
                <a:effectLst/>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CCD Uniform</a:t>
            </a:r>
            <a:r>
              <a:rPr lang="en-US" dirty="0">
                <a:effectLst/>
                <a:latin typeface="Times New Roman" panose="02020603050405020304" pitchFamily="18" charset="0"/>
                <a:ea typeface="Times New Roman" panose="02020603050405020304" pitchFamily="18" charset="0"/>
              </a:rPr>
              <a:t>. </a:t>
            </a:r>
          </a:p>
          <a:p>
            <a:pPr marL="457200" marR="0" indent="457200" algn="just">
              <a:spcBef>
                <a:spcPts val="0"/>
              </a:spcBef>
              <a:spcAft>
                <a:spcPts val="0"/>
              </a:spcAft>
            </a:pPr>
            <a:r>
              <a:rPr lang="en-US" b="1" u="sng" dirty="0">
                <a:solidFill>
                  <a:srgbClr val="FF0000"/>
                </a:solidFill>
                <a:effectLst/>
                <a:latin typeface="Times New Roman" panose="02020603050405020304" pitchFamily="18" charset="0"/>
                <a:ea typeface="Times New Roman" panose="02020603050405020304" pitchFamily="18" charset="0"/>
              </a:rPr>
              <a:t>Parents and Godparents</a:t>
            </a:r>
            <a:r>
              <a:rPr lang="en-US" u="sng" dirty="0">
                <a:solidFill>
                  <a:srgbClr val="FF0000"/>
                </a:solidFill>
                <a:effectLst/>
                <a:latin typeface="Times New Roman" panose="02020603050405020304" pitchFamily="18" charset="0"/>
                <a:ea typeface="Times New Roman" panose="02020603050405020304" pitchFamily="18" charset="0"/>
              </a:rPr>
              <a:t>, </a:t>
            </a:r>
            <a:r>
              <a:rPr lang="en-US" dirty="0">
                <a:effectLst/>
                <a:latin typeface="Times New Roman" panose="02020603050405020304" pitchFamily="18" charset="0"/>
                <a:ea typeface="Times New Roman" panose="02020603050405020304" pitchFamily="18" charset="0"/>
              </a:rPr>
              <a:t>formal dress.</a:t>
            </a:r>
          </a:p>
        </p:txBody>
      </p:sp>
    </p:spTree>
    <p:extLst>
      <p:ext uri="{BB962C8B-B14F-4D97-AF65-F5344CB8AC3E}">
        <p14:creationId xmlns:p14="http://schemas.microsoft.com/office/powerpoint/2010/main" val="42538004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851107B-853B-1AFA-7801-CC7647AB4980}"/>
            </a:ext>
          </a:extLst>
        </p:cNvPr>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AA90819D-3A4C-7641-4918-8A01F0E92A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Graphic 23" descr="Document with solid fill">
            <a:extLst>
              <a:ext uri="{FF2B5EF4-FFF2-40B4-BE49-F238E27FC236}">
                <a16:creationId xmlns:a16="http://schemas.microsoft.com/office/drawing/2014/main" id="{3F62422E-6B1B-64C5-6EF0-B2B8CC2E0B6A}"/>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764988" y="1744515"/>
            <a:ext cx="3368969" cy="3368969"/>
          </a:xfrm>
          <a:prstGeom prst="rect">
            <a:avLst/>
          </a:prstGeom>
        </p:spPr>
      </p:pic>
      <p:sp>
        <p:nvSpPr>
          <p:cNvPr id="31" name="Freeform: Shape 30">
            <a:extLst>
              <a:ext uri="{FF2B5EF4-FFF2-40B4-BE49-F238E27FC236}">
                <a16:creationId xmlns:a16="http://schemas.microsoft.com/office/drawing/2014/main" id="{E08D924D-6589-ADDB-26FA-04A154A6BD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992"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endParaRPr lang="en-US"/>
          </a:p>
        </p:txBody>
      </p:sp>
      <p:sp>
        <p:nvSpPr>
          <p:cNvPr id="8" name="TextBox 7">
            <a:extLst>
              <a:ext uri="{FF2B5EF4-FFF2-40B4-BE49-F238E27FC236}">
                <a16:creationId xmlns:a16="http://schemas.microsoft.com/office/drawing/2014/main" id="{491896AE-31CC-85A4-4DAE-2350D9615C94}"/>
              </a:ext>
            </a:extLst>
          </p:cNvPr>
          <p:cNvSpPr txBox="1"/>
          <p:nvPr/>
        </p:nvSpPr>
        <p:spPr>
          <a:xfrm>
            <a:off x="5622061" y="762538"/>
            <a:ext cx="5649349" cy="3199862"/>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6600" b="1" kern="1200" dirty="0">
                <a:solidFill>
                  <a:srgbClr val="FFFFFF"/>
                </a:solidFill>
                <a:latin typeface="Times New Roman" panose="02020603050405020304" pitchFamily="18" charset="0"/>
                <a:ea typeface="+mj-ea"/>
                <a:cs typeface="Times New Roman" panose="02020603050405020304" pitchFamily="18" charset="0"/>
              </a:rPr>
              <a:t>Documents</a:t>
            </a:r>
          </a:p>
        </p:txBody>
      </p:sp>
      <p:sp>
        <p:nvSpPr>
          <p:cNvPr id="33" name="sketch line">
            <a:extLst>
              <a:ext uri="{FF2B5EF4-FFF2-40B4-BE49-F238E27FC236}">
                <a16:creationId xmlns:a16="http://schemas.microsoft.com/office/drawing/2014/main" id="{C0A47B89-2791-8644-DB3F-ADC76B787A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7682" y="4043302"/>
            <a:ext cx="5303520" cy="18288"/>
          </a:xfrm>
          <a:custGeom>
            <a:avLst/>
            <a:gdLst>
              <a:gd name="connsiteX0" fmla="*/ 0 w 5303520"/>
              <a:gd name="connsiteY0" fmla="*/ 0 h 18288"/>
              <a:gd name="connsiteX1" fmla="*/ 556870 w 5303520"/>
              <a:gd name="connsiteY1" fmla="*/ 0 h 18288"/>
              <a:gd name="connsiteX2" fmla="*/ 1272845 w 5303520"/>
              <a:gd name="connsiteY2" fmla="*/ 0 h 18288"/>
              <a:gd name="connsiteX3" fmla="*/ 1882750 w 5303520"/>
              <a:gd name="connsiteY3" fmla="*/ 0 h 18288"/>
              <a:gd name="connsiteX4" fmla="*/ 2439619 w 5303520"/>
              <a:gd name="connsiteY4" fmla="*/ 0 h 18288"/>
              <a:gd name="connsiteX5" fmla="*/ 3155594 w 5303520"/>
              <a:gd name="connsiteY5" fmla="*/ 0 h 18288"/>
              <a:gd name="connsiteX6" fmla="*/ 3818534 w 5303520"/>
              <a:gd name="connsiteY6" fmla="*/ 0 h 18288"/>
              <a:gd name="connsiteX7" fmla="*/ 4481474 w 5303520"/>
              <a:gd name="connsiteY7" fmla="*/ 0 h 18288"/>
              <a:gd name="connsiteX8" fmla="*/ 5303520 w 5303520"/>
              <a:gd name="connsiteY8" fmla="*/ 0 h 18288"/>
              <a:gd name="connsiteX9" fmla="*/ 5303520 w 5303520"/>
              <a:gd name="connsiteY9" fmla="*/ 18288 h 18288"/>
              <a:gd name="connsiteX10" fmla="*/ 4746650 w 5303520"/>
              <a:gd name="connsiteY10" fmla="*/ 18288 h 18288"/>
              <a:gd name="connsiteX11" fmla="*/ 4242816 w 5303520"/>
              <a:gd name="connsiteY11" fmla="*/ 18288 h 18288"/>
              <a:gd name="connsiteX12" fmla="*/ 3526841 w 5303520"/>
              <a:gd name="connsiteY12" fmla="*/ 18288 h 18288"/>
              <a:gd name="connsiteX13" fmla="*/ 2969971 w 5303520"/>
              <a:gd name="connsiteY13" fmla="*/ 18288 h 18288"/>
              <a:gd name="connsiteX14" fmla="*/ 2253996 w 5303520"/>
              <a:gd name="connsiteY14" fmla="*/ 18288 h 18288"/>
              <a:gd name="connsiteX15" fmla="*/ 1484986 w 5303520"/>
              <a:gd name="connsiteY15" fmla="*/ 18288 h 18288"/>
              <a:gd name="connsiteX16" fmla="*/ 875081 w 5303520"/>
              <a:gd name="connsiteY16" fmla="*/ 18288 h 18288"/>
              <a:gd name="connsiteX17" fmla="*/ 0 w 5303520"/>
              <a:gd name="connsiteY17" fmla="*/ 18288 h 18288"/>
              <a:gd name="connsiteX18" fmla="*/ 0 w 530352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03520" h="18288" fill="none" extrusionOk="0">
                <a:moveTo>
                  <a:pt x="0" y="0"/>
                </a:moveTo>
                <a:cubicBezTo>
                  <a:pt x="191807" y="-19560"/>
                  <a:pt x="373092" y="14032"/>
                  <a:pt x="556870" y="0"/>
                </a:cubicBezTo>
                <a:cubicBezTo>
                  <a:pt x="740648" y="-14032"/>
                  <a:pt x="1109645" y="5886"/>
                  <a:pt x="1272845" y="0"/>
                </a:cubicBezTo>
                <a:cubicBezTo>
                  <a:pt x="1436045" y="-5886"/>
                  <a:pt x="1723352" y="-21940"/>
                  <a:pt x="1882750" y="0"/>
                </a:cubicBezTo>
                <a:cubicBezTo>
                  <a:pt x="2042148" y="21940"/>
                  <a:pt x="2308812" y="-23394"/>
                  <a:pt x="2439619" y="0"/>
                </a:cubicBezTo>
                <a:cubicBezTo>
                  <a:pt x="2570426" y="23394"/>
                  <a:pt x="2936980" y="-3315"/>
                  <a:pt x="3155594" y="0"/>
                </a:cubicBezTo>
                <a:cubicBezTo>
                  <a:pt x="3374208" y="3315"/>
                  <a:pt x="3528026" y="24519"/>
                  <a:pt x="3818534" y="0"/>
                </a:cubicBezTo>
                <a:cubicBezTo>
                  <a:pt x="4109042" y="-24519"/>
                  <a:pt x="4161759" y="-18720"/>
                  <a:pt x="4481474" y="0"/>
                </a:cubicBezTo>
                <a:cubicBezTo>
                  <a:pt x="4801189" y="18720"/>
                  <a:pt x="5011126" y="27308"/>
                  <a:pt x="5303520" y="0"/>
                </a:cubicBezTo>
                <a:cubicBezTo>
                  <a:pt x="5304050" y="6954"/>
                  <a:pt x="5304254" y="12839"/>
                  <a:pt x="5303520" y="18288"/>
                </a:cubicBezTo>
                <a:cubicBezTo>
                  <a:pt x="5132450" y="501"/>
                  <a:pt x="4953391" y="18714"/>
                  <a:pt x="4746650" y="18288"/>
                </a:cubicBezTo>
                <a:cubicBezTo>
                  <a:pt x="4539909" y="17863"/>
                  <a:pt x="4361261" y="7168"/>
                  <a:pt x="4242816" y="18288"/>
                </a:cubicBezTo>
                <a:cubicBezTo>
                  <a:pt x="4124371" y="29408"/>
                  <a:pt x="3754907" y="21026"/>
                  <a:pt x="3526841" y="18288"/>
                </a:cubicBezTo>
                <a:cubicBezTo>
                  <a:pt x="3298775" y="15550"/>
                  <a:pt x="3164473" y="3913"/>
                  <a:pt x="2969971" y="18288"/>
                </a:cubicBezTo>
                <a:cubicBezTo>
                  <a:pt x="2775469" y="32664"/>
                  <a:pt x="2608536" y="2050"/>
                  <a:pt x="2253996" y="18288"/>
                </a:cubicBezTo>
                <a:cubicBezTo>
                  <a:pt x="1899456" y="34526"/>
                  <a:pt x="1752044" y="28789"/>
                  <a:pt x="1484986" y="18288"/>
                </a:cubicBezTo>
                <a:cubicBezTo>
                  <a:pt x="1217928" y="7788"/>
                  <a:pt x="1060609" y="-4784"/>
                  <a:pt x="875081" y="18288"/>
                </a:cubicBezTo>
                <a:cubicBezTo>
                  <a:pt x="689553" y="41360"/>
                  <a:pt x="188846" y="25228"/>
                  <a:pt x="0" y="18288"/>
                </a:cubicBezTo>
                <a:cubicBezTo>
                  <a:pt x="-570" y="9279"/>
                  <a:pt x="132" y="5100"/>
                  <a:pt x="0" y="0"/>
                </a:cubicBezTo>
                <a:close/>
              </a:path>
              <a:path w="5303520" h="18288" stroke="0" extrusionOk="0">
                <a:moveTo>
                  <a:pt x="0" y="0"/>
                </a:moveTo>
                <a:cubicBezTo>
                  <a:pt x="181149" y="2038"/>
                  <a:pt x="442175" y="-27591"/>
                  <a:pt x="609905" y="0"/>
                </a:cubicBezTo>
                <a:cubicBezTo>
                  <a:pt x="777636" y="27591"/>
                  <a:pt x="947554" y="-24271"/>
                  <a:pt x="1113739" y="0"/>
                </a:cubicBezTo>
                <a:cubicBezTo>
                  <a:pt x="1279924" y="24271"/>
                  <a:pt x="1721318" y="-30891"/>
                  <a:pt x="1882750" y="0"/>
                </a:cubicBezTo>
                <a:cubicBezTo>
                  <a:pt x="2044182" y="30891"/>
                  <a:pt x="2270822" y="-14002"/>
                  <a:pt x="2492654" y="0"/>
                </a:cubicBezTo>
                <a:cubicBezTo>
                  <a:pt x="2714486" y="14002"/>
                  <a:pt x="2822632" y="27292"/>
                  <a:pt x="3102559" y="0"/>
                </a:cubicBezTo>
                <a:cubicBezTo>
                  <a:pt x="3382487" y="-27292"/>
                  <a:pt x="3489743" y="-31235"/>
                  <a:pt x="3871570" y="0"/>
                </a:cubicBezTo>
                <a:cubicBezTo>
                  <a:pt x="4253397" y="31235"/>
                  <a:pt x="4301475" y="22800"/>
                  <a:pt x="4428439" y="0"/>
                </a:cubicBezTo>
                <a:cubicBezTo>
                  <a:pt x="4555403" y="-22800"/>
                  <a:pt x="5018410" y="43534"/>
                  <a:pt x="5303520" y="0"/>
                </a:cubicBezTo>
                <a:cubicBezTo>
                  <a:pt x="5302837" y="5414"/>
                  <a:pt x="5302800" y="12510"/>
                  <a:pt x="5303520" y="18288"/>
                </a:cubicBezTo>
                <a:cubicBezTo>
                  <a:pt x="5082751" y="18456"/>
                  <a:pt x="4993374" y="24100"/>
                  <a:pt x="4746650" y="18288"/>
                </a:cubicBezTo>
                <a:cubicBezTo>
                  <a:pt x="4499926" y="12477"/>
                  <a:pt x="4368648" y="-7187"/>
                  <a:pt x="4083710" y="18288"/>
                </a:cubicBezTo>
                <a:cubicBezTo>
                  <a:pt x="3798772" y="43763"/>
                  <a:pt x="3729434" y="5501"/>
                  <a:pt x="3473806" y="18288"/>
                </a:cubicBezTo>
                <a:cubicBezTo>
                  <a:pt x="3218178" y="31075"/>
                  <a:pt x="3056855" y="30003"/>
                  <a:pt x="2704795" y="18288"/>
                </a:cubicBezTo>
                <a:cubicBezTo>
                  <a:pt x="2352735" y="6573"/>
                  <a:pt x="2319447" y="29257"/>
                  <a:pt x="1935785" y="18288"/>
                </a:cubicBezTo>
                <a:cubicBezTo>
                  <a:pt x="1552123" y="7320"/>
                  <a:pt x="1532619" y="-467"/>
                  <a:pt x="1378915" y="18288"/>
                </a:cubicBezTo>
                <a:cubicBezTo>
                  <a:pt x="1225211" y="37043"/>
                  <a:pt x="1038692" y="34308"/>
                  <a:pt x="715975" y="18288"/>
                </a:cubicBezTo>
                <a:cubicBezTo>
                  <a:pt x="393258" y="2268"/>
                  <a:pt x="303768" y="26944"/>
                  <a:pt x="0" y="18288"/>
                </a:cubicBezTo>
                <a:cubicBezTo>
                  <a:pt x="-306" y="11061"/>
                  <a:pt x="-655" y="7751"/>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C38AD606-A572-3D9B-B20C-603133C287F4}"/>
              </a:ext>
            </a:extLst>
          </p:cNvPr>
          <p:cNvSpPr txBox="1"/>
          <p:nvPr/>
        </p:nvSpPr>
        <p:spPr>
          <a:xfrm>
            <a:off x="5717682" y="2210338"/>
            <a:ext cx="5649349" cy="3199862"/>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3200" b="1" kern="1200" dirty="0">
                <a:solidFill>
                  <a:srgbClr val="FFFFFF"/>
                </a:solidFill>
                <a:latin typeface="Times New Roman" panose="02020603050405020304" pitchFamily="18" charset="0"/>
                <a:ea typeface="+mj-ea"/>
                <a:cs typeface="Times New Roman" panose="02020603050405020304" pitchFamily="18" charset="0"/>
              </a:rPr>
              <a:t>The </a:t>
            </a:r>
            <a:r>
              <a:rPr lang="en-US" sz="6000" b="1" kern="1200" dirty="0">
                <a:solidFill>
                  <a:srgbClr val="FFFFFF"/>
                </a:solidFill>
                <a:latin typeface="Times New Roman" panose="02020603050405020304" pitchFamily="18" charset="0"/>
                <a:ea typeface="+mj-ea"/>
                <a:cs typeface="Times New Roman" panose="02020603050405020304" pitchFamily="18" charset="0"/>
              </a:rPr>
              <a:t>candidate</a:t>
            </a:r>
            <a:r>
              <a:rPr lang="en-US" sz="3200" b="1" kern="1200" dirty="0">
                <a:solidFill>
                  <a:srgbClr val="FFFFFF"/>
                </a:solidFill>
                <a:latin typeface="Times New Roman" panose="02020603050405020304" pitchFamily="18" charset="0"/>
                <a:ea typeface="+mj-ea"/>
                <a:cs typeface="Times New Roman" panose="02020603050405020304" pitchFamily="18" charset="0"/>
              </a:rPr>
              <a:t> needs to present</a:t>
            </a:r>
          </a:p>
        </p:txBody>
      </p:sp>
    </p:spTree>
    <p:extLst>
      <p:ext uri="{BB962C8B-B14F-4D97-AF65-F5344CB8AC3E}">
        <p14:creationId xmlns:p14="http://schemas.microsoft.com/office/powerpoint/2010/main" val="1001062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iterate>
                                    <p:tmPct val="10000"/>
                                  </p:iterate>
                                  <p:childTnLst>
                                    <p:set>
                                      <p:cBhvr>
                                        <p:cTn id="6" dur="1" fill="hold">
                                          <p:stCondLst>
                                            <p:cond delay="0"/>
                                          </p:stCondLst>
                                        </p:cTn>
                                        <p:tgtEl>
                                          <p:spTgt spid="24"/>
                                        </p:tgtEl>
                                        <p:attrNameLst>
                                          <p:attrName>style.visibility</p:attrName>
                                        </p:attrNameLst>
                                      </p:cBhvr>
                                      <p:to>
                                        <p:strVal val="visible"/>
                                      </p:to>
                                    </p:set>
                                    <p:animEffect transition="in" filter="fade">
                                      <p:cBhvr>
                                        <p:cTn id="7" dur="7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BA1269E6-B6C4-8BF9-F8BF-F14BD4F706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7047" y="0"/>
            <a:ext cx="530113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9D88A4F6-3112-33EB-E31B-E7DA762294CE}"/>
              </a:ext>
            </a:extLst>
          </p:cNvPr>
          <p:cNvSpPr txBox="1"/>
          <p:nvPr/>
        </p:nvSpPr>
        <p:spPr>
          <a:xfrm>
            <a:off x="221848" y="703876"/>
            <a:ext cx="9442764" cy="1569660"/>
          </a:xfrm>
          <a:prstGeom prst="rect">
            <a:avLst/>
          </a:prstGeom>
          <a:noFill/>
        </p:spPr>
        <p:txBody>
          <a:bodyPr wrap="square">
            <a:spAutoFit/>
          </a:bodyPr>
          <a:lstStyle/>
          <a:p>
            <a:r>
              <a:rPr lang="en-US" sz="4800" b="1" dirty="0">
                <a:solidFill>
                  <a:schemeClr val="accent4"/>
                </a:solidFill>
                <a:latin typeface="Times New Roman" panose="02020603050405020304" pitchFamily="18" charset="0"/>
                <a:cs typeface="Times New Roman" panose="02020603050405020304" pitchFamily="18" charset="0"/>
              </a:rPr>
              <a:t>1) Baptism Application </a:t>
            </a:r>
          </a:p>
          <a:p>
            <a:r>
              <a:rPr lang="en-US" sz="4800" b="1" dirty="0">
                <a:solidFill>
                  <a:schemeClr val="accent4"/>
                </a:solidFill>
                <a:latin typeface="Times New Roman" panose="02020603050405020304" pitchFamily="18" charset="0"/>
                <a:cs typeface="Times New Roman" panose="02020603050405020304" pitchFamily="18" charset="0"/>
              </a:rPr>
              <a:t>Form</a:t>
            </a:r>
          </a:p>
        </p:txBody>
      </p:sp>
      <p:sp>
        <p:nvSpPr>
          <p:cNvPr id="3" name="TextBox 2">
            <a:extLst>
              <a:ext uri="{FF2B5EF4-FFF2-40B4-BE49-F238E27FC236}">
                <a16:creationId xmlns:a16="http://schemas.microsoft.com/office/drawing/2014/main" id="{CC83428E-FFC2-28D8-D096-CC988A770F5E}"/>
              </a:ext>
            </a:extLst>
          </p:cNvPr>
          <p:cNvSpPr txBox="1"/>
          <p:nvPr/>
        </p:nvSpPr>
        <p:spPr>
          <a:xfrm>
            <a:off x="221848" y="2375263"/>
            <a:ext cx="6097508" cy="646331"/>
          </a:xfrm>
          <a:prstGeom prst="rect">
            <a:avLst/>
          </a:prstGeom>
          <a:noFill/>
        </p:spPr>
        <p:txBody>
          <a:bodyPr wrap="square">
            <a:spAutoFit/>
          </a:bodyPr>
          <a:lstStyle/>
          <a:p>
            <a:pPr algn="ctr"/>
            <a:r>
              <a:rPr lang="en-US" sz="1800" b="1" dirty="0">
                <a:solidFill>
                  <a:srgbClr val="00B0F0"/>
                </a:solidFill>
                <a:latin typeface="Times New Roman" panose="02020603050405020304" pitchFamily="18" charset="0"/>
                <a:cs typeface="Times New Roman" panose="02020603050405020304" pitchFamily="18" charset="0"/>
              </a:rPr>
              <a:t>This Document the Candidates </a:t>
            </a:r>
          </a:p>
          <a:p>
            <a:pPr algn="ctr"/>
            <a:r>
              <a:rPr lang="en-US" sz="1800" b="1" dirty="0">
                <a:solidFill>
                  <a:srgbClr val="00B0F0"/>
                </a:solidFill>
                <a:latin typeface="Times New Roman" panose="02020603050405020304" pitchFamily="18" charset="0"/>
                <a:cs typeface="Times New Roman" panose="02020603050405020304" pitchFamily="18" charset="0"/>
              </a:rPr>
              <a:t>must SUBMIT it BY December 1st</a:t>
            </a:r>
            <a:endParaRPr lang="en-US" dirty="0"/>
          </a:p>
        </p:txBody>
      </p:sp>
      <p:sp>
        <p:nvSpPr>
          <p:cNvPr id="4" name="Cross 3">
            <a:extLst>
              <a:ext uri="{FF2B5EF4-FFF2-40B4-BE49-F238E27FC236}">
                <a16:creationId xmlns:a16="http://schemas.microsoft.com/office/drawing/2014/main" id="{18457557-FE35-EE20-5801-DD292D50D8EA}"/>
              </a:ext>
            </a:extLst>
          </p:cNvPr>
          <p:cNvSpPr/>
          <p:nvPr/>
        </p:nvSpPr>
        <p:spPr>
          <a:xfrm>
            <a:off x="2624059" y="3225048"/>
            <a:ext cx="1240777" cy="1186005"/>
          </a:xfrm>
          <a:prstGeom prst="pl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10C5F2B0-AB5A-9919-CD4E-EC374598FD63}"/>
              </a:ext>
            </a:extLst>
          </p:cNvPr>
          <p:cNvSpPr txBox="1"/>
          <p:nvPr/>
        </p:nvSpPr>
        <p:spPr>
          <a:xfrm>
            <a:off x="169539" y="4614507"/>
            <a:ext cx="6097508" cy="1754326"/>
          </a:xfrm>
          <a:prstGeom prst="rect">
            <a:avLst/>
          </a:prstGeom>
          <a:noFill/>
        </p:spPr>
        <p:txBody>
          <a:bodyPr wrap="square">
            <a:spAutoFit/>
          </a:bodyPr>
          <a:lstStyle/>
          <a:p>
            <a:pPr marL="337820" marR="0" indent="-179070" algn="ctr">
              <a:spcBef>
                <a:spcPts val="0"/>
              </a:spcBef>
              <a:spcAft>
                <a:spcPts val="0"/>
              </a:spcAft>
            </a:pPr>
            <a:r>
              <a:rPr lang="en-US" sz="1800" dirty="0">
                <a:effectLst/>
                <a:latin typeface="Times New Roman" panose="02020603050405020304" pitchFamily="18" charset="0"/>
                <a:ea typeface="Times New Roman" panose="02020603050405020304" pitchFamily="18" charset="0"/>
              </a:rPr>
              <a:t>Please send us via email to </a:t>
            </a:r>
          </a:p>
          <a:p>
            <a:pPr marL="337820" marR="0" indent="-179070" algn="ctr">
              <a:spcBef>
                <a:spcPts val="0"/>
              </a:spcBef>
              <a:spcAft>
                <a:spcPts val="0"/>
              </a:spcAft>
            </a:pPr>
            <a:r>
              <a:rPr lang="en-US" sz="1800" u="sng" dirty="0">
                <a:solidFill>
                  <a:srgbClr val="0000FF"/>
                </a:solidFill>
                <a:effectLst/>
                <a:latin typeface="Times New Roman" panose="02020603050405020304" pitchFamily="18" charset="0"/>
                <a:ea typeface="Times New Roman" panose="02020603050405020304" pitchFamily="18" charset="0"/>
                <a:hlinkClick r:id="rId3"/>
              </a:rPr>
              <a:t>ccd@guadalupedoral.org</a:t>
            </a:r>
            <a:r>
              <a:rPr lang="en-US" sz="1800" dirty="0">
                <a:effectLst/>
                <a:latin typeface="Times New Roman" panose="02020603050405020304" pitchFamily="18" charset="0"/>
                <a:ea typeface="Times New Roman" panose="02020603050405020304" pitchFamily="18" charset="0"/>
              </a:rPr>
              <a:t> </a:t>
            </a:r>
          </a:p>
          <a:p>
            <a:pPr marL="337820" marR="0" indent="-179070" algn="ctr">
              <a:spcBef>
                <a:spcPts val="0"/>
              </a:spcBef>
              <a:spcAft>
                <a:spcPts val="0"/>
              </a:spcAft>
            </a:pPr>
            <a:r>
              <a:rPr lang="en-US" sz="1800" dirty="0">
                <a:effectLst/>
                <a:latin typeface="Times New Roman" panose="02020603050405020304" pitchFamily="18" charset="0"/>
                <a:ea typeface="Times New Roman" panose="02020603050405020304" pitchFamily="18" charset="0"/>
              </a:rPr>
              <a:t>the following</a:t>
            </a:r>
          </a:p>
          <a:p>
            <a:pPr marL="337820" marR="0" indent="-179070" algn="ctr">
              <a:spcBef>
                <a:spcPts val="0"/>
              </a:spcBef>
              <a:spcAft>
                <a:spcPts val="0"/>
              </a:spcAft>
            </a:pPr>
            <a:r>
              <a:rPr lang="en-US" sz="1800" b="1" dirty="0">
                <a:solidFill>
                  <a:srgbClr val="FF0000"/>
                </a:solidFill>
                <a:effectLst/>
                <a:latin typeface="Times New Roman" panose="02020603050405020304" pitchFamily="18" charset="0"/>
                <a:ea typeface="Times New Roman" panose="02020603050405020304" pitchFamily="18" charset="0"/>
              </a:rPr>
              <a:t>Send it by December 1</a:t>
            </a:r>
            <a:r>
              <a:rPr lang="en-US" sz="1800" b="1" baseline="30000" dirty="0">
                <a:solidFill>
                  <a:srgbClr val="FF0000"/>
                </a:solidFill>
                <a:effectLst/>
                <a:latin typeface="Times New Roman" panose="02020603050405020304" pitchFamily="18" charset="0"/>
                <a:ea typeface="Times New Roman" panose="02020603050405020304" pitchFamily="18" charset="0"/>
              </a:rPr>
              <a:t>st</a:t>
            </a:r>
            <a:endParaRPr lang="en-US" sz="1800" dirty="0">
              <a:effectLst/>
              <a:latin typeface="Times New Roman" panose="02020603050405020304" pitchFamily="18" charset="0"/>
              <a:ea typeface="Times New Roman" panose="02020603050405020304" pitchFamily="18" charset="0"/>
            </a:endParaRPr>
          </a:p>
          <a:p>
            <a:pPr marL="636270" marR="0" indent="-179070" algn="ctr">
              <a:spcBef>
                <a:spcPts val="0"/>
              </a:spcBef>
              <a:spcAft>
                <a:spcPts val="0"/>
              </a:spcAft>
            </a:pPr>
            <a:r>
              <a:rPr lang="en-US" sz="1800" dirty="0">
                <a:solidFill>
                  <a:srgbClr val="FF0000"/>
                </a:solidFill>
                <a:effectLst/>
                <a:latin typeface="Times New Roman" panose="02020603050405020304" pitchFamily="18" charset="0"/>
                <a:ea typeface="Times New Roman" panose="02020603050405020304" pitchFamily="18" charset="0"/>
              </a:rPr>
              <a:t>* </a:t>
            </a:r>
            <a:r>
              <a:rPr lang="en-US" sz="1800" b="1" i="1" dirty="0">
                <a:solidFill>
                  <a:srgbClr val="FF0000"/>
                </a:solidFill>
                <a:effectLst/>
                <a:latin typeface="Times New Roman" panose="02020603050405020304" pitchFamily="18" charset="0"/>
                <a:ea typeface="Times New Roman" panose="02020603050405020304" pitchFamily="18" charset="0"/>
              </a:rPr>
              <a:t>Copy of the Legal Birth Certificate </a:t>
            </a:r>
            <a:endParaRPr lang="en-US" sz="1800" dirty="0">
              <a:effectLst/>
              <a:latin typeface="Times New Roman" panose="02020603050405020304" pitchFamily="18" charset="0"/>
              <a:ea typeface="Times New Roman" panose="02020603050405020304" pitchFamily="18" charset="0"/>
            </a:endParaRPr>
          </a:p>
          <a:p>
            <a:pPr algn="ctr"/>
            <a:r>
              <a:rPr lang="en-US" sz="1800" b="1" i="1" dirty="0">
                <a:solidFill>
                  <a:srgbClr val="FF0000"/>
                </a:solidFill>
                <a:effectLst/>
                <a:latin typeface="Times New Roman" panose="02020603050405020304" pitchFamily="18" charset="0"/>
                <a:ea typeface="Times New Roman" panose="02020603050405020304" pitchFamily="18" charset="0"/>
              </a:rPr>
              <a:t>* Copy of Godparent/Sponsor ID or Passport </a:t>
            </a:r>
            <a:endParaRPr lang="en-US" dirty="0"/>
          </a:p>
        </p:txBody>
      </p:sp>
    </p:spTree>
    <p:extLst>
      <p:ext uri="{BB962C8B-B14F-4D97-AF65-F5344CB8AC3E}">
        <p14:creationId xmlns:p14="http://schemas.microsoft.com/office/powerpoint/2010/main" val="28854429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F12E7CC5-C78B-4EBD-9565-3FA00FAA6C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Graphic 23">
            <a:extLst>
              <a:ext uri="{FF2B5EF4-FFF2-40B4-BE49-F238E27FC236}">
                <a16:creationId xmlns:a16="http://schemas.microsoft.com/office/drawing/2014/main" id="{47F3DDF5-1A57-7165-CAE5-7962D41D5D4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64988" y="1744515"/>
            <a:ext cx="3368969" cy="3368969"/>
          </a:xfrm>
          <a:prstGeom prst="rect">
            <a:avLst/>
          </a:prstGeom>
        </p:spPr>
      </p:pic>
      <p:sp>
        <p:nvSpPr>
          <p:cNvPr id="31" name="Freeform: Shape 30">
            <a:extLst>
              <a:ext uri="{FF2B5EF4-FFF2-40B4-BE49-F238E27FC236}">
                <a16:creationId xmlns:a16="http://schemas.microsoft.com/office/drawing/2014/main" id="{3A4529A5-F675-429F-8044-01372BB134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992"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endParaRPr lang="en-US"/>
          </a:p>
        </p:txBody>
      </p:sp>
      <p:sp>
        <p:nvSpPr>
          <p:cNvPr id="8" name="TextBox 7">
            <a:extLst>
              <a:ext uri="{FF2B5EF4-FFF2-40B4-BE49-F238E27FC236}">
                <a16:creationId xmlns:a16="http://schemas.microsoft.com/office/drawing/2014/main" id="{75B49EC4-E7C0-51C0-0DEA-471686CD3014}"/>
              </a:ext>
            </a:extLst>
          </p:cNvPr>
          <p:cNvSpPr txBox="1"/>
          <p:nvPr/>
        </p:nvSpPr>
        <p:spPr>
          <a:xfrm>
            <a:off x="5622061" y="762538"/>
            <a:ext cx="5649349" cy="3199862"/>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800" b="1" kern="1200" dirty="0">
                <a:solidFill>
                  <a:srgbClr val="FFFFFF"/>
                </a:solidFill>
                <a:latin typeface="Times New Roman" panose="02020603050405020304" pitchFamily="18" charset="0"/>
                <a:ea typeface="+mj-ea"/>
                <a:cs typeface="Times New Roman" panose="02020603050405020304" pitchFamily="18" charset="0"/>
              </a:rPr>
              <a:t>Special Points</a:t>
            </a:r>
          </a:p>
          <a:p>
            <a:pPr>
              <a:lnSpc>
                <a:spcPct val="90000"/>
              </a:lnSpc>
              <a:spcBef>
                <a:spcPct val="0"/>
              </a:spcBef>
              <a:spcAft>
                <a:spcPts val="600"/>
              </a:spcAft>
            </a:pPr>
            <a:r>
              <a:rPr lang="en-US" sz="4800" b="1" kern="1200" dirty="0">
                <a:solidFill>
                  <a:srgbClr val="FFFFFF"/>
                </a:solidFill>
                <a:effectLst/>
                <a:latin typeface="Times New Roman" panose="02020603050405020304" pitchFamily="18" charset="0"/>
                <a:ea typeface="+mj-ea"/>
                <a:cs typeface="Times New Roman" panose="02020603050405020304" pitchFamily="18" charset="0"/>
              </a:rPr>
              <a:t>To better understand the Program</a:t>
            </a:r>
            <a:endParaRPr lang="en-US" sz="4800" b="1" kern="1200" dirty="0">
              <a:solidFill>
                <a:srgbClr val="FFFFFF"/>
              </a:solidFill>
              <a:latin typeface="Times New Roman" panose="02020603050405020304" pitchFamily="18" charset="0"/>
              <a:ea typeface="+mj-ea"/>
              <a:cs typeface="Times New Roman" panose="02020603050405020304" pitchFamily="18" charset="0"/>
            </a:endParaRPr>
          </a:p>
        </p:txBody>
      </p:sp>
      <p:sp>
        <p:nvSpPr>
          <p:cNvPr id="33" name="sketch line">
            <a:extLst>
              <a:ext uri="{FF2B5EF4-FFF2-40B4-BE49-F238E27FC236}">
                <a16:creationId xmlns:a16="http://schemas.microsoft.com/office/drawing/2014/main" id="{63DAB858-5A0C-4AFF-AAC6-705EDF8DB7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7682" y="4043302"/>
            <a:ext cx="5303520" cy="18288"/>
          </a:xfrm>
          <a:custGeom>
            <a:avLst/>
            <a:gdLst>
              <a:gd name="connsiteX0" fmla="*/ 0 w 5303520"/>
              <a:gd name="connsiteY0" fmla="*/ 0 h 18288"/>
              <a:gd name="connsiteX1" fmla="*/ 556870 w 5303520"/>
              <a:gd name="connsiteY1" fmla="*/ 0 h 18288"/>
              <a:gd name="connsiteX2" fmla="*/ 1272845 w 5303520"/>
              <a:gd name="connsiteY2" fmla="*/ 0 h 18288"/>
              <a:gd name="connsiteX3" fmla="*/ 1882750 w 5303520"/>
              <a:gd name="connsiteY3" fmla="*/ 0 h 18288"/>
              <a:gd name="connsiteX4" fmla="*/ 2439619 w 5303520"/>
              <a:gd name="connsiteY4" fmla="*/ 0 h 18288"/>
              <a:gd name="connsiteX5" fmla="*/ 3155594 w 5303520"/>
              <a:gd name="connsiteY5" fmla="*/ 0 h 18288"/>
              <a:gd name="connsiteX6" fmla="*/ 3818534 w 5303520"/>
              <a:gd name="connsiteY6" fmla="*/ 0 h 18288"/>
              <a:gd name="connsiteX7" fmla="*/ 4481474 w 5303520"/>
              <a:gd name="connsiteY7" fmla="*/ 0 h 18288"/>
              <a:gd name="connsiteX8" fmla="*/ 5303520 w 5303520"/>
              <a:gd name="connsiteY8" fmla="*/ 0 h 18288"/>
              <a:gd name="connsiteX9" fmla="*/ 5303520 w 5303520"/>
              <a:gd name="connsiteY9" fmla="*/ 18288 h 18288"/>
              <a:gd name="connsiteX10" fmla="*/ 4746650 w 5303520"/>
              <a:gd name="connsiteY10" fmla="*/ 18288 h 18288"/>
              <a:gd name="connsiteX11" fmla="*/ 4242816 w 5303520"/>
              <a:gd name="connsiteY11" fmla="*/ 18288 h 18288"/>
              <a:gd name="connsiteX12" fmla="*/ 3526841 w 5303520"/>
              <a:gd name="connsiteY12" fmla="*/ 18288 h 18288"/>
              <a:gd name="connsiteX13" fmla="*/ 2969971 w 5303520"/>
              <a:gd name="connsiteY13" fmla="*/ 18288 h 18288"/>
              <a:gd name="connsiteX14" fmla="*/ 2253996 w 5303520"/>
              <a:gd name="connsiteY14" fmla="*/ 18288 h 18288"/>
              <a:gd name="connsiteX15" fmla="*/ 1484986 w 5303520"/>
              <a:gd name="connsiteY15" fmla="*/ 18288 h 18288"/>
              <a:gd name="connsiteX16" fmla="*/ 875081 w 5303520"/>
              <a:gd name="connsiteY16" fmla="*/ 18288 h 18288"/>
              <a:gd name="connsiteX17" fmla="*/ 0 w 5303520"/>
              <a:gd name="connsiteY17" fmla="*/ 18288 h 18288"/>
              <a:gd name="connsiteX18" fmla="*/ 0 w 530352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03520" h="18288" fill="none" extrusionOk="0">
                <a:moveTo>
                  <a:pt x="0" y="0"/>
                </a:moveTo>
                <a:cubicBezTo>
                  <a:pt x="191807" y="-19560"/>
                  <a:pt x="373092" y="14032"/>
                  <a:pt x="556870" y="0"/>
                </a:cubicBezTo>
                <a:cubicBezTo>
                  <a:pt x="740648" y="-14032"/>
                  <a:pt x="1109645" y="5886"/>
                  <a:pt x="1272845" y="0"/>
                </a:cubicBezTo>
                <a:cubicBezTo>
                  <a:pt x="1436045" y="-5886"/>
                  <a:pt x="1723352" y="-21940"/>
                  <a:pt x="1882750" y="0"/>
                </a:cubicBezTo>
                <a:cubicBezTo>
                  <a:pt x="2042148" y="21940"/>
                  <a:pt x="2308812" y="-23394"/>
                  <a:pt x="2439619" y="0"/>
                </a:cubicBezTo>
                <a:cubicBezTo>
                  <a:pt x="2570426" y="23394"/>
                  <a:pt x="2936980" y="-3315"/>
                  <a:pt x="3155594" y="0"/>
                </a:cubicBezTo>
                <a:cubicBezTo>
                  <a:pt x="3374208" y="3315"/>
                  <a:pt x="3528026" y="24519"/>
                  <a:pt x="3818534" y="0"/>
                </a:cubicBezTo>
                <a:cubicBezTo>
                  <a:pt x="4109042" y="-24519"/>
                  <a:pt x="4161759" y="-18720"/>
                  <a:pt x="4481474" y="0"/>
                </a:cubicBezTo>
                <a:cubicBezTo>
                  <a:pt x="4801189" y="18720"/>
                  <a:pt x="5011126" y="27308"/>
                  <a:pt x="5303520" y="0"/>
                </a:cubicBezTo>
                <a:cubicBezTo>
                  <a:pt x="5304050" y="6954"/>
                  <a:pt x="5304254" y="12839"/>
                  <a:pt x="5303520" y="18288"/>
                </a:cubicBezTo>
                <a:cubicBezTo>
                  <a:pt x="5132450" y="501"/>
                  <a:pt x="4953391" y="18714"/>
                  <a:pt x="4746650" y="18288"/>
                </a:cubicBezTo>
                <a:cubicBezTo>
                  <a:pt x="4539909" y="17863"/>
                  <a:pt x="4361261" y="7168"/>
                  <a:pt x="4242816" y="18288"/>
                </a:cubicBezTo>
                <a:cubicBezTo>
                  <a:pt x="4124371" y="29408"/>
                  <a:pt x="3754907" y="21026"/>
                  <a:pt x="3526841" y="18288"/>
                </a:cubicBezTo>
                <a:cubicBezTo>
                  <a:pt x="3298775" y="15550"/>
                  <a:pt x="3164473" y="3913"/>
                  <a:pt x="2969971" y="18288"/>
                </a:cubicBezTo>
                <a:cubicBezTo>
                  <a:pt x="2775469" y="32664"/>
                  <a:pt x="2608536" y="2050"/>
                  <a:pt x="2253996" y="18288"/>
                </a:cubicBezTo>
                <a:cubicBezTo>
                  <a:pt x="1899456" y="34526"/>
                  <a:pt x="1752044" y="28789"/>
                  <a:pt x="1484986" y="18288"/>
                </a:cubicBezTo>
                <a:cubicBezTo>
                  <a:pt x="1217928" y="7788"/>
                  <a:pt x="1060609" y="-4784"/>
                  <a:pt x="875081" y="18288"/>
                </a:cubicBezTo>
                <a:cubicBezTo>
                  <a:pt x="689553" y="41360"/>
                  <a:pt x="188846" y="25228"/>
                  <a:pt x="0" y="18288"/>
                </a:cubicBezTo>
                <a:cubicBezTo>
                  <a:pt x="-570" y="9279"/>
                  <a:pt x="132" y="5100"/>
                  <a:pt x="0" y="0"/>
                </a:cubicBezTo>
                <a:close/>
              </a:path>
              <a:path w="5303520" h="18288" stroke="0" extrusionOk="0">
                <a:moveTo>
                  <a:pt x="0" y="0"/>
                </a:moveTo>
                <a:cubicBezTo>
                  <a:pt x="181149" y="2038"/>
                  <a:pt x="442175" y="-27591"/>
                  <a:pt x="609905" y="0"/>
                </a:cubicBezTo>
                <a:cubicBezTo>
                  <a:pt x="777636" y="27591"/>
                  <a:pt x="947554" y="-24271"/>
                  <a:pt x="1113739" y="0"/>
                </a:cubicBezTo>
                <a:cubicBezTo>
                  <a:pt x="1279924" y="24271"/>
                  <a:pt x="1721318" y="-30891"/>
                  <a:pt x="1882750" y="0"/>
                </a:cubicBezTo>
                <a:cubicBezTo>
                  <a:pt x="2044182" y="30891"/>
                  <a:pt x="2270822" y="-14002"/>
                  <a:pt x="2492654" y="0"/>
                </a:cubicBezTo>
                <a:cubicBezTo>
                  <a:pt x="2714486" y="14002"/>
                  <a:pt x="2822632" y="27292"/>
                  <a:pt x="3102559" y="0"/>
                </a:cubicBezTo>
                <a:cubicBezTo>
                  <a:pt x="3382487" y="-27292"/>
                  <a:pt x="3489743" y="-31235"/>
                  <a:pt x="3871570" y="0"/>
                </a:cubicBezTo>
                <a:cubicBezTo>
                  <a:pt x="4253397" y="31235"/>
                  <a:pt x="4301475" y="22800"/>
                  <a:pt x="4428439" y="0"/>
                </a:cubicBezTo>
                <a:cubicBezTo>
                  <a:pt x="4555403" y="-22800"/>
                  <a:pt x="5018410" y="43534"/>
                  <a:pt x="5303520" y="0"/>
                </a:cubicBezTo>
                <a:cubicBezTo>
                  <a:pt x="5302837" y="5414"/>
                  <a:pt x="5302800" y="12510"/>
                  <a:pt x="5303520" y="18288"/>
                </a:cubicBezTo>
                <a:cubicBezTo>
                  <a:pt x="5082751" y="18456"/>
                  <a:pt x="4993374" y="24100"/>
                  <a:pt x="4746650" y="18288"/>
                </a:cubicBezTo>
                <a:cubicBezTo>
                  <a:pt x="4499926" y="12477"/>
                  <a:pt x="4368648" y="-7187"/>
                  <a:pt x="4083710" y="18288"/>
                </a:cubicBezTo>
                <a:cubicBezTo>
                  <a:pt x="3798772" y="43763"/>
                  <a:pt x="3729434" y="5501"/>
                  <a:pt x="3473806" y="18288"/>
                </a:cubicBezTo>
                <a:cubicBezTo>
                  <a:pt x="3218178" y="31075"/>
                  <a:pt x="3056855" y="30003"/>
                  <a:pt x="2704795" y="18288"/>
                </a:cubicBezTo>
                <a:cubicBezTo>
                  <a:pt x="2352735" y="6573"/>
                  <a:pt x="2319447" y="29257"/>
                  <a:pt x="1935785" y="18288"/>
                </a:cubicBezTo>
                <a:cubicBezTo>
                  <a:pt x="1552123" y="7320"/>
                  <a:pt x="1532619" y="-467"/>
                  <a:pt x="1378915" y="18288"/>
                </a:cubicBezTo>
                <a:cubicBezTo>
                  <a:pt x="1225211" y="37043"/>
                  <a:pt x="1038692" y="34308"/>
                  <a:pt x="715975" y="18288"/>
                </a:cubicBezTo>
                <a:cubicBezTo>
                  <a:pt x="393258" y="2268"/>
                  <a:pt x="303768" y="26944"/>
                  <a:pt x="0" y="18288"/>
                </a:cubicBezTo>
                <a:cubicBezTo>
                  <a:pt x="-306" y="11061"/>
                  <a:pt x="-655" y="7751"/>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5093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iterate>
                                    <p:tmPct val="10000"/>
                                  </p:iterate>
                                  <p:childTnLst>
                                    <p:set>
                                      <p:cBhvr>
                                        <p:cTn id="6" dur="1" fill="hold">
                                          <p:stCondLst>
                                            <p:cond delay="0"/>
                                          </p:stCondLst>
                                        </p:cTn>
                                        <p:tgtEl>
                                          <p:spTgt spid="24"/>
                                        </p:tgtEl>
                                        <p:attrNameLst>
                                          <p:attrName>style.visibility</p:attrName>
                                        </p:attrNameLst>
                                      </p:cBhvr>
                                      <p:to>
                                        <p:strVal val="visible"/>
                                      </p:to>
                                    </p:set>
                                    <p:animEffect transition="in" filter="fade">
                                      <p:cBhvr>
                                        <p:cTn id="7" dur="7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59AC1C-A891-CB44-C46C-F7FD2B8C4E75}"/>
              </a:ext>
            </a:extLst>
          </p:cNvPr>
          <p:cNvSpPr>
            <a:spLocks noGrp="1"/>
          </p:cNvSpPr>
          <p:nvPr>
            <p:ph type="title"/>
          </p:nvPr>
        </p:nvSpPr>
        <p:spPr>
          <a:xfrm>
            <a:off x="793662" y="386930"/>
            <a:ext cx="10066122" cy="1298448"/>
          </a:xfrm>
        </p:spPr>
        <p:txBody>
          <a:bodyPr vert="horz" lIns="91440" tIns="45720" rIns="91440" bIns="45720" rtlCol="0" anchor="b">
            <a:normAutofit/>
          </a:bodyPr>
          <a:lstStyle/>
          <a:p>
            <a:r>
              <a:rPr lang="en-US" sz="4800" b="1" kern="1200" dirty="0">
                <a:solidFill>
                  <a:schemeClr val="accent4"/>
                </a:solidFill>
                <a:latin typeface="Times New Roman" panose="02020603050405020304" pitchFamily="18" charset="0"/>
                <a:cs typeface="Times New Roman" panose="02020603050405020304" pitchFamily="18" charset="0"/>
              </a:rPr>
              <a:t>2) The Saint Name </a:t>
            </a:r>
            <a:br>
              <a:rPr lang="en-US" sz="2600" b="1" kern="1200" dirty="0">
                <a:solidFill>
                  <a:schemeClr val="accent4"/>
                </a:solidFill>
                <a:latin typeface="Times New Roman" panose="02020603050405020304" pitchFamily="18" charset="0"/>
                <a:cs typeface="Times New Roman" panose="02020603050405020304" pitchFamily="18" charset="0"/>
              </a:rPr>
            </a:br>
            <a:r>
              <a:rPr lang="en-US" sz="2600" b="1" kern="1200" dirty="0">
                <a:solidFill>
                  <a:schemeClr val="accent4"/>
                </a:solidFill>
                <a:latin typeface="Times New Roman" panose="02020603050405020304" pitchFamily="18" charset="0"/>
                <a:cs typeface="Times New Roman" panose="02020603050405020304" pitchFamily="18" charset="0"/>
              </a:rPr>
              <a:t>Document the Candidates must SUBMIT it BY December 15th</a:t>
            </a:r>
          </a:p>
        </p:txBody>
      </p:sp>
      <p:sp>
        <p:nvSpPr>
          <p:cNvPr id="12" name="Rectangle 11">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3A13225-9B4D-6E96-B758-2D03EB85A5F3}"/>
              </a:ext>
            </a:extLst>
          </p:cNvPr>
          <p:cNvSpPr txBox="1"/>
          <p:nvPr/>
        </p:nvSpPr>
        <p:spPr>
          <a:xfrm>
            <a:off x="793661" y="2599509"/>
            <a:ext cx="4530898" cy="3639450"/>
          </a:xfrm>
          <a:prstGeom prst="rect">
            <a:avLst/>
          </a:prstGeom>
        </p:spPr>
        <p:txBody>
          <a:bodyPr vert="horz" lIns="91440" tIns="45720" rIns="91440" bIns="45720" rtlCol="0" anchor="ctr">
            <a:normAutofit/>
          </a:bodyPr>
          <a:lstStyle/>
          <a:p>
            <a:pPr marL="114300" marR="0" lvl="0">
              <a:lnSpc>
                <a:spcPct val="90000"/>
              </a:lnSpc>
              <a:spcBef>
                <a:spcPts val="0"/>
              </a:spcBef>
              <a:spcAft>
                <a:spcPts val="600"/>
              </a:spcAft>
              <a:buClr>
                <a:srgbClr val="0000FF"/>
              </a:buClr>
            </a:pPr>
            <a:r>
              <a:rPr lang="en-US" sz="1100" b="1" dirty="0">
                <a:effectLst/>
                <a:highlight>
                  <a:srgbClr val="FFFFFF"/>
                </a:highlight>
              </a:rPr>
              <a:t>Purpose of this assignment:</a:t>
            </a:r>
            <a:r>
              <a:rPr lang="en-US" sz="1100" dirty="0">
                <a:effectLst/>
                <a:highlight>
                  <a:srgbClr val="FFFFFF"/>
                </a:highlight>
              </a:rPr>
              <a:t> </a:t>
            </a:r>
            <a:endParaRPr lang="en-US" sz="1100" dirty="0">
              <a:effectLst/>
            </a:endParaRPr>
          </a:p>
          <a:p>
            <a:pPr marR="0">
              <a:lnSpc>
                <a:spcPct val="90000"/>
              </a:lnSpc>
              <a:spcBef>
                <a:spcPts val="0"/>
              </a:spcBef>
              <a:spcAft>
                <a:spcPts val="600"/>
              </a:spcAft>
            </a:pPr>
            <a:r>
              <a:rPr lang="en-US" sz="1100" dirty="0">
                <a:effectLst/>
                <a:highlight>
                  <a:srgbClr val="FFFFFF"/>
                </a:highlight>
              </a:rPr>
              <a:t>When deciding on a Confirmation name, the goal is to choose the name of a saint you admire, can relate to, or aspire to be like. This saint will be bonded to you spiritually and will be your role model in life. They can be the one you turn to for guidance and protection during life’s challenges. Throughout the Bible, there are many examples of people taking on new names, dating back to the Old Testament. God changed the names of many to reflect the special roles they’d play throughout the history of the Church. For example, God changed Abram’s name to Abraham meaning, “father to a host of nations.” This name change signified that God was making a covenant with Abraham that would make him the first of God’s people on earth. Simon’s name was changed to Peter, meaning “rock” and refers to Peter becoming the first pope: “And upon this rock I will build my church” (Matthew 16:17-18)</a:t>
            </a:r>
          </a:p>
          <a:p>
            <a:pPr marL="0" marR="0" indent="-228600">
              <a:lnSpc>
                <a:spcPct val="90000"/>
              </a:lnSpc>
              <a:spcBef>
                <a:spcPts val="0"/>
              </a:spcBef>
              <a:spcAft>
                <a:spcPts val="600"/>
              </a:spcAft>
              <a:buFont typeface="Arial" panose="020B0604020202020204" pitchFamily="34" charset="0"/>
              <a:buChar char="•"/>
            </a:pPr>
            <a:endParaRPr lang="en-US" sz="1100" dirty="0">
              <a:effectLst/>
            </a:endParaRPr>
          </a:p>
          <a:p>
            <a:pPr marR="0" lvl="0">
              <a:lnSpc>
                <a:spcPct val="90000"/>
              </a:lnSpc>
              <a:spcBef>
                <a:spcPts val="0"/>
              </a:spcBef>
              <a:spcAft>
                <a:spcPts val="600"/>
              </a:spcAft>
              <a:buClr>
                <a:srgbClr val="0000FF"/>
              </a:buClr>
            </a:pPr>
            <a:r>
              <a:rPr lang="en-US" sz="1100" b="1" dirty="0">
                <a:effectLst/>
                <a:highlight>
                  <a:srgbClr val="FFFFFF"/>
                </a:highlight>
              </a:rPr>
              <a:t> How to choose a Confirmation Saint?</a:t>
            </a:r>
            <a:endParaRPr lang="en-US" sz="1100" dirty="0">
              <a:effectLst/>
            </a:endParaRPr>
          </a:p>
          <a:p>
            <a:pPr marL="1371600" marR="0" indent="-228600" fontAlgn="base">
              <a:lnSpc>
                <a:spcPct val="90000"/>
              </a:lnSpc>
              <a:spcBef>
                <a:spcPts val="0"/>
              </a:spcBef>
              <a:spcAft>
                <a:spcPts val="600"/>
              </a:spcAft>
              <a:buFont typeface="Arial" panose="020B0604020202020204" pitchFamily="34" charset="0"/>
              <a:buChar char="•"/>
            </a:pPr>
            <a:r>
              <a:rPr lang="en-US" sz="1100" dirty="0">
                <a:effectLst/>
              </a:rPr>
              <a:t>Boys must choose a Male saint</a:t>
            </a:r>
          </a:p>
          <a:p>
            <a:pPr marL="1371600" marR="0" indent="-228600" fontAlgn="base">
              <a:lnSpc>
                <a:spcPct val="90000"/>
              </a:lnSpc>
              <a:spcBef>
                <a:spcPts val="0"/>
              </a:spcBef>
              <a:spcAft>
                <a:spcPts val="600"/>
              </a:spcAft>
              <a:buFont typeface="Arial" panose="020B0604020202020204" pitchFamily="34" charset="0"/>
              <a:buChar char="•"/>
            </a:pPr>
            <a:r>
              <a:rPr lang="en-US" sz="1100" dirty="0">
                <a:effectLst/>
              </a:rPr>
              <a:t>Girls must choose a Female saint </a:t>
            </a:r>
          </a:p>
          <a:p>
            <a:pPr marL="1371600" marR="0" indent="-228600" fontAlgn="base">
              <a:lnSpc>
                <a:spcPct val="90000"/>
              </a:lnSpc>
              <a:spcBef>
                <a:spcPts val="0"/>
              </a:spcBef>
              <a:spcAft>
                <a:spcPts val="600"/>
              </a:spcAft>
              <a:buFont typeface="Arial" panose="020B0604020202020204" pitchFamily="34" charset="0"/>
              <a:buChar char="•"/>
            </a:pPr>
            <a:r>
              <a:rPr lang="en-US" sz="1100" dirty="0">
                <a:effectLst/>
              </a:rPr>
              <a:t>You may search for your saint name at: </a:t>
            </a:r>
            <a:r>
              <a:rPr lang="en-US" sz="1100" dirty="0">
                <a:effectLst/>
                <a:hlinkClick r:id="rId2"/>
              </a:rPr>
              <a:t>www.catholic.org/saints/</a:t>
            </a:r>
            <a:endParaRPr lang="en-US" sz="1100" dirty="0">
              <a:effectLst/>
            </a:endParaRPr>
          </a:p>
        </p:txBody>
      </p:sp>
      <p:pic>
        <p:nvPicPr>
          <p:cNvPr id="4" name="Picture 3" descr="A religious painting of people&#10;&#10;AI-generated content may be incorrect.">
            <a:extLst>
              <a:ext uri="{FF2B5EF4-FFF2-40B4-BE49-F238E27FC236}">
                <a16:creationId xmlns:a16="http://schemas.microsoft.com/office/drawing/2014/main" id="{62C623B6-6A04-2CE1-9F62-9B0D79282788}"/>
              </a:ext>
            </a:extLst>
          </p:cNvPr>
          <p:cNvPicPr>
            <a:picLocks noChangeAspect="1"/>
          </p:cNvPicPr>
          <p:nvPr/>
        </p:nvPicPr>
        <p:blipFill>
          <a:blip r:embed="rId3"/>
          <a:stretch>
            <a:fillRect/>
          </a:stretch>
        </p:blipFill>
        <p:spPr>
          <a:xfrm>
            <a:off x="5911532" y="2776980"/>
            <a:ext cx="5150277" cy="3128793"/>
          </a:xfrm>
          <a:prstGeom prst="rect">
            <a:avLst/>
          </a:prstGeom>
        </p:spPr>
      </p:pic>
      <p:sp>
        <p:nvSpPr>
          <p:cNvPr id="16" name="Rectangle 15">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24753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7FC627C-A4B2-55DE-A70B-71916014E481}"/>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FED0F98-2FA5-910D-2013-B82235444B77}"/>
              </a:ext>
            </a:extLst>
          </p:cNvPr>
          <p:cNvSpPr txBox="1"/>
          <p:nvPr/>
        </p:nvSpPr>
        <p:spPr>
          <a:xfrm>
            <a:off x="793661" y="177521"/>
            <a:ext cx="10066122" cy="1298448"/>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800" b="1" kern="1200" dirty="0">
                <a:solidFill>
                  <a:schemeClr val="accent4"/>
                </a:solidFill>
                <a:latin typeface="Times New Roman" panose="02020603050405020304" pitchFamily="18" charset="0"/>
                <a:ea typeface="+mj-ea"/>
                <a:cs typeface="Times New Roman" panose="02020603050405020304" pitchFamily="18" charset="0"/>
              </a:rPr>
              <a:t>3) Reading of the Gospels</a:t>
            </a:r>
          </a:p>
        </p:txBody>
      </p:sp>
      <p:sp>
        <p:nvSpPr>
          <p:cNvPr id="13" name="Rectangle 12">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E30B381-32A4-6813-E004-AA07E87819A7}"/>
              </a:ext>
            </a:extLst>
          </p:cNvPr>
          <p:cNvSpPr txBox="1"/>
          <p:nvPr/>
        </p:nvSpPr>
        <p:spPr>
          <a:xfrm>
            <a:off x="793661" y="2599509"/>
            <a:ext cx="4530898" cy="3639450"/>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endParaRPr lang="en-US" sz="2000" b="1" dirty="0"/>
          </a:p>
        </p:txBody>
      </p:sp>
      <p:sp>
        <p:nvSpPr>
          <p:cNvPr id="17" name="Rectangle 16">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A2B1AD0-F896-26E2-AD86-61C9AF46917E}"/>
              </a:ext>
            </a:extLst>
          </p:cNvPr>
          <p:cNvSpPr txBox="1"/>
          <p:nvPr/>
        </p:nvSpPr>
        <p:spPr>
          <a:xfrm>
            <a:off x="496919" y="2399966"/>
            <a:ext cx="9974636" cy="1569660"/>
          </a:xfrm>
          <a:prstGeom prst="rect">
            <a:avLst/>
          </a:prstGeom>
          <a:noFill/>
        </p:spPr>
        <p:txBody>
          <a:bodyPr wrap="square">
            <a:spAutoFit/>
          </a:bodyPr>
          <a:lstStyle/>
          <a:p>
            <a:pPr algn="ctr"/>
            <a:r>
              <a:rPr lang="en-US" sz="2400" b="1" dirty="0">
                <a:solidFill>
                  <a:schemeClr val="tx2"/>
                </a:solidFill>
                <a:latin typeface="Times New Roman" panose="02020603050405020304" pitchFamily="18" charset="0"/>
                <a:cs typeface="Times New Roman" panose="02020603050405020304" pitchFamily="18" charset="0"/>
              </a:rPr>
              <a:t>Elementary School Candidates</a:t>
            </a:r>
          </a:p>
          <a:p>
            <a:pPr algn="ctr"/>
            <a:r>
              <a:rPr lang="en-US" b="1" dirty="0">
                <a:solidFill>
                  <a:srgbClr val="00B0F0"/>
                </a:solidFill>
                <a:latin typeface="Times New Roman" panose="02020603050405020304" pitchFamily="18" charset="0"/>
                <a:cs typeface="Times New Roman" panose="02020603050405020304" pitchFamily="18" charset="0"/>
              </a:rPr>
              <a:t>Only will present the Gospel of St. Mark</a:t>
            </a:r>
          </a:p>
          <a:p>
            <a:pPr algn="ctr"/>
            <a:endParaRPr lang="en-US" sz="1100" b="1" dirty="0">
              <a:solidFill>
                <a:schemeClr val="tx2"/>
              </a:solidFill>
              <a:latin typeface="Times New Roman" panose="02020603050405020304" pitchFamily="18" charset="0"/>
              <a:cs typeface="Times New Roman" panose="02020603050405020304" pitchFamily="18" charset="0"/>
            </a:endParaRPr>
          </a:p>
          <a:p>
            <a:pPr algn="ctr"/>
            <a:r>
              <a:rPr lang="en-US" sz="2400" b="1" dirty="0">
                <a:solidFill>
                  <a:schemeClr val="tx2"/>
                </a:solidFill>
                <a:latin typeface="Times New Roman" panose="02020603050405020304" pitchFamily="18" charset="0"/>
                <a:cs typeface="Times New Roman" panose="02020603050405020304" pitchFamily="18" charset="0"/>
              </a:rPr>
              <a:t>Middle School, High School and Adult Candidates</a:t>
            </a:r>
            <a:br>
              <a:rPr lang="en-US" b="1" dirty="0">
                <a:solidFill>
                  <a:srgbClr val="00B0F0"/>
                </a:solidFill>
                <a:latin typeface="Times New Roman" panose="02020603050405020304" pitchFamily="18" charset="0"/>
                <a:cs typeface="Times New Roman" panose="02020603050405020304" pitchFamily="18" charset="0"/>
              </a:rPr>
            </a:br>
            <a:r>
              <a:rPr lang="en-US" b="1" dirty="0">
                <a:solidFill>
                  <a:srgbClr val="00B0F0"/>
                </a:solidFill>
                <a:latin typeface="Times New Roman" panose="02020603050405020304" pitchFamily="18" charset="0"/>
                <a:cs typeface="Times New Roman" panose="02020603050405020304" pitchFamily="18" charset="0"/>
              </a:rPr>
              <a:t>They will present St. Mark and St. John Gospel</a:t>
            </a:r>
            <a:endParaRPr lang="en-US" dirty="0"/>
          </a:p>
        </p:txBody>
      </p:sp>
      <p:pic>
        <p:nvPicPr>
          <p:cNvPr id="10" name="Picture 9">
            <a:extLst>
              <a:ext uri="{FF2B5EF4-FFF2-40B4-BE49-F238E27FC236}">
                <a16:creationId xmlns:a16="http://schemas.microsoft.com/office/drawing/2014/main" id="{23DF0257-E0B7-338C-E8C5-2DA04B9C20E2}"/>
              </a:ext>
            </a:extLst>
          </p:cNvPr>
          <p:cNvPicPr>
            <a:picLocks noChangeAspect="1"/>
          </p:cNvPicPr>
          <p:nvPr/>
        </p:nvPicPr>
        <p:blipFill>
          <a:blip r:embed="rId2"/>
          <a:stretch>
            <a:fillRect/>
          </a:stretch>
        </p:blipFill>
        <p:spPr>
          <a:xfrm>
            <a:off x="1885540" y="3976712"/>
            <a:ext cx="7686675" cy="2419350"/>
          </a:xfrm>
          <a:prstGeom prst="rect">
            <a:avLst/>
          </a:prstGeom>
        </p:spPr>
      </p:pic>
    </p:spTree>
    <p:extLst>
      <p:ext uri="{BB962C8B-B14F-4D97-AF65-F5344CB8AC3E}">
        <p14:creationId xmlns:p14="http://schemas.microsoft.com/office/powerpoint/2010/main" val="8923845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0FA163A-4684-72FA-CFCC-79CF507D5C1B}"/>
            </a:ext>
          </a:extLst>
        </p:cNvPr>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A577A28E-D9FC-5188-5946-0AE5EE683C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Graphic 23" descr="Document with solid fill">
            <a:extLst>
              <a:ext uri="{FF2B5EF4-FFF2-40B4-BE49-F238E27FC236}">
                <a16:creationId xmlns:a16="http://schemas.microsoft.com/office/drawing/2014/main" id="{F6A98D04-857D-949A-B16B-35BF54DA2E0E}"/>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764988" y="1744515"/>
            <a:ext cx="3368969" cy="3368969"/>
          </a:xfrm>
          <a:prstGeom prst="rect">
            <a:avLst/>
          </a:prstGeom>
        </p:spPr>
      </p:pic>
      <p:sp>
        <p:nvSpPr>
          <p:cNvPr id="31" name="Freeform: Shape 30">
            <a:extLst>
              <a:ext uri="{FF2B5EF4-FFF2-40B4-BE49-F238E27FC236}">
                <a16:creationId xmlns:a16="http://schemas.microsoft.com/office/drawing/2014/main" id="{6348007D-CAED-8861-50DF-30A76FEEE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992"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endParaRPr lang="en-US"/>
          </a:p>
        </p:txBody>
      </p:sp>
      <p:sp>
        <p:nvSpPr>
          <p:cNvPr id="8" name="TextBox 7">
            <a:extLst>
              <a:ext uri="{FF2B5EF4-FFF2-40B4-BE49-F238E27FC236}">
                <a16:creationId xmlns:a16="http://schemas.microsoft.com/office/drawing/2014/main" id="{72257509-0FE5-5005-770B-DDA8B3FBF027}"/>
              </a:ext>
            </a:extLst>
          </p:cNvPr>
          <p:cNvSpPr txBox="1"/>
          <p:nvPr/>
        </p:nvSpPr>
        <p:spPr>
          <a:xfrm>
            <a:off x="5622061" y="762538"/>
            <a:ext cx="5649349" cy="3199862"/>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6600" b="1" kern="1200" dirty="0">
                <a:solidFill>
                  <a:srgbClr val="FFFFFF"/>
                </a:solidFill>
                <a:latin typeface="Times New Roman" panose="02020603050405020304" pitchFamily="18" charset="0"/>
                <a:ea typeface="+mj-ea"/>
                <a:cs typeface="Times New Roman" panose="02020603050405020304" pitchFamily="18" charset="0"/>
              </a:rPr>
              <a:t>Documents</a:t>
            </a:r>
          </a:p>
        </p:txBody>
      </p:sp>
      <p:sp>
        <p:nvSpPr>
          <p:cNvPr id="33" name="sketch line">
            <a:extLst>
              <a:ext uri="{FF2B5EF4-FFF2-40B4-BE49-F238E27FC236}">
                <a16:creationId xmlns:a16="http://schemas.microsoft.com/office/drawing/2014/main" id="{BAEA5561-16BF-0C7B-3D5D-1394506C2B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7682" y="4043302"/>
            <a:ext cx="5303520" cy="18288"/>
          </a:xfrm>
          <a:custGeom>
            <a:avLst/>
            <a:gdLst>
              <a:gd name="connsiteX0" fmla="*/ 0 w 5303520"/>
              <a:gd name="connsiteY0" fmla="*/ 0 h 18288"/>
              <a:gd name="connsiteX1" fmla="*/ 556870 w 5303520"/>
              <a:gd name="connsiteY1" fmla="*/ 0 h 18288"/>
              <a:gd name="connsiteX2" fmla="*/ 1272845 w 5303520"/>
              <a:gd name="connsiteY2" fmla="*/ 0 h 18288"/>
              <a:gd name="connsiteX3" fmla="*/ 1882750 w 5303520"/>
              <a:gd name="connsiteY3" fmla="*/ 0 h 18288"/>
              <a:gd name="connsiteX4" fmla="*/ 2439619 w 5303520"/>
              <a:gd name="connsiteY4" fmla="*/ 0 h 18288"/>
              <a:gd name="connsiteX5" fmla="*/ 3155594 w 5303520"/>
              <a:gd name="connsiteY5" fmla="*/ 0 h 18288"/>
              <a:gd name="connsiteX6" fmla="*/ 3818534 w 5303520"/>
              <a:gd name="connsiteY6" fmla="*/ 0 h 18288"/>
              <a:gd name="connsiteX7" fmla="*/ 4481474 w 5303520"/>
              <a:gd name="connsiteY7" fmla="*/ 0 h 18288"/>
              <a:gd name="connsiteX8" fmla="*/ 5303520 w 5303520"/>
              <a:gd name="connsiteY8" fmla="*/ 0 h 18288"/>
              <a:gd name="connsiteX9" fmla="*/ 5303520 w 5303520"/>
              <a:gd name="connsiteY9" fmla="*/ 18288 h 18288"/>
              <a:gd name="connsiteX10" fmla="*/ 4746650 w 5303520"/>
              <a:gd name="connsiteY10" fmla="*/ 18288 h 18288"/>
              <a:gd name="connsiteX11" fmla="*/ 4242816 w 5303520"/>
              <a:gd name="connsiteY11" fmla="*/ 18288 h 18288"/>
              <a:gd name="connsiteX12" fmla="*/ 3526841 w 5303520"/>
              <a:gd name="connsiteY12" fmla="*/ 18288 h 18288"/>
              <a:gd name="connsiteX13" fmla="*/ 2969971 w 5303520"/>
              <a:gd name="connsiteY13" fmla="*/ 18288 h 18288"/>
              <a:gd name="connsiteX14" fmla="*/ 2253996 w 5303520"/>
              <a:gd name="connsiteY14" fmla="*/ 18288 h 18288"/>
              <a:gd name="connsiteX15" fmla="*/ 1484986 w 5303520"/>
              <a:gd name="connsiteY15" fmla="*/ 18288 h 18288"/>
              <a:gd name="connsiteX16" fmla="*/ 875081 w 5303520"/>
              <a:gd name="connsiteY16" fmla="*/ 18288 h 18288"/>
              <a:gd name="connsiteX17" fmla="*/ 0 w 5303520"/>
              <a:gd name="connsiteY17" fmla="*/ 18288 h 18288"/>
              <a:gd name="connsiteX18" fmla="*/ 0 w 530352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03520" h="18288" fill="none" extrusionOk="0">
                <a:moveTo>
                  <a:pt x="0" y="0"/>
                </a:moveTo>
                <a:cubicBezTo>
                  <a:pt x="191807" y="-19560"/>
                  <a:pt x="373092" y="14032"/>
                  <a:pt x="556870" y="0"/>
                </a:cubicBezTo>
                <a:cubicBezTo>
                  <a:pt x="740648" y="-14032"/>
                  <a:pt x="1109645" y="5886"/>
                  <a:pt x="1272845" y="0"/>
                </a:cubicBezTo>
                <a:cubicBezTo>
                  <a:pt x="1436045" y="-5886"/>
                  <a:pt x="1723352" y="-21940"/>
                  <a:pt x="1882750" y="0"/>
                </a:cubicBezTo>
                <a:cubicBezTo>
                  <a:pt x="2042148" y="21940"/>
                  <a:pt x="2308812" y="-23394"/>
                  <a:pt x="2439619" y="0"/>
                </a:cubicBezTo>
                <a:cubicBezTo>
                  <a:pt x="2570426" y="23394"/>
                  <a:pt x="2936980" y="-3315"/>
                  <a:pt x="3155594" y="0"/>
                </a:cubicBezTo>
                <a:cubicBezTo>
                  <a:pt x="3374208" y="3315"/>
                  <a:pt x="3528026" y="24519"/>
                  <a:pt x="3818534" y="0"/>
                </a:cubicBezTo>
                <a:cubicBezTo>
                  <a:pt x="4109042" y="-24519"/>
                  <a:pt x="4161759" y="-18720"/>
                  <a:pt x="4481474" y="0"/>
                </a:cubicBezTo>
                <a:cubicBezTo>
                  <a:pt x="4801189" y="18720"/>
                  <a:pt x="5011126" y="27308"/>
                  <a:pt x="5303520" y="0"/>
                </a:cubicBezTo>
                <a:cubicBezTo>
                  <a:pt x="5304050" y="6954"/>
                  <a:pt x="5304254" y="12839"/>
                  <a:pt x="5303520" y="18288"/>
                </a:cubicBezTo>
                <a:cubicBezTo>
                  <a:pt x="5132450" y="501"/>
                  <a:pt x="4953391" y="18714"/>
                  <a:pt x="4746650" y="18288"/>
                </a:cubicBezTo>
                <a:cubicBezTo>
                  <a:pt x="4539909" y="17863"/>
                  <a:pt x="4361261" y="7168"/>
                  <a:pt x="4242816" y="18288"/>
                </a:cubicBezTo>
                <a:cubicBezTo>
                  <a:pt x="4124371" y="29408"/>
                  <a:pt x="3754907" y="21026"/>
                  <a:pt x="3526841" y="18288"/>
                </a:cubicBezTo>
                <a:cubicBezTo>
                  <a:pt x="3298775" y="15550"/>
                  <a:pt x="3164473" y="3913"/>
                  <a:pt x="2969971" y="18288"/>
                </a:cubicBezTo>
                <a:cubicBezTo>
                  <a:pt x="2775469" y="32664"/>
                  <a:pt x="2608536" y="2050"/>
                  <a:pt x="2253996" y="18288"/>
                </a:cubicBezTo>
                <a:cubicBezTo>
                  <a:pt x="1899456" y="34526"/>
                  <a:pt x="1752044" y="28789"/>
                  <a:pt x="1484986" y="18288"/>
                </a:cubicBezTo>
                <a:cubicBezTo>
                  <a:pt x="1217928" y="7788"/>
                  <a:pt x="1060609" y="-4784"/>
                  <a:pt x="875081" y="18288"/>
                </a:cubicBezTo>
                <a:cubicBezTo>
                  <a:pt x="689553" y="41360"/>
                  <a:pt x="188846" y="25228"/>
                  <a:pt x="0" y="18288"/>
                </a:cubicBezTo>
                <a:cubicBezTo>
                  <a:pt x="-570" y="9279"/>
                  <a:pt x="132" y="5100"/>
                  <a:pt x="0" y="0"/>
                </a:cubicBezTo>
                <a:close/>
              </a:path>
              <a:path w="5303520" h="18288" stroke="0" extrusionOk="0">
                <a:moveTo>
                  <a:pt x="0" y="0"/>
                </a:moveTo>
                <a:cubicBezTo>
                  <a:pt x="181149" y="2038"/>
                  <a:pt x="442175" y="-27591"/>
                  <a:pt x="609905" y="0"/>
                </a:cubicBezTo>
                <a:cubicBezTo>
                  <a:pt x="777636" y="27591"/>
                  <a:pt x="947554" y="-24271"/>
                  <a:pt x="1113739" y="0"/>
                </a:cubicBezTo>
                <a:cubicBezTo>
                  <a:pt x="1279924" y="24271"/>
                  <a:pt x="1721318" y="-30891"/>
                  <a:pt x="1882750" y="0"/>
                </a:cubicBezTo>
                <a:cubicBezTo>
                  <a:pt x="2044182" y="30891"/>
                  <a:pt x="2270822" y="-14002"/>
                  <a:pt x="2492654" y="0"/>
                </a:cubicBezTo>
                <a:cubicBezTo>
                  <a:pt x="2714486" y="14002"/>
                  <a:pt x="2822632" y="27292"/>
                  <a:pt x="3102559" y="0"/>
                </a:cubicBezTo>
                <a:cubicBezTo>
                  <a:pt x="3382487" y="-27292"/>
                  <a:pt x="3489743" y="-31235"/>
                  <a:pt x="3871570" y="0"/>
                </a:cubicBezTo>
                <a:cubicBezTo>
                  <a:pt x="4253397" y="31235"/>
                  <a:pt x="4301475" y="22800"/>
                  <a:pt x="4428439" y="0"/>
                </a:cubicBezTo>
                <a:cubicBezTo>
                  <a:pt x="4555403" y="-22800"/>
                  <a:pt x="5018410" y="43534"/>
                  <a:pt x="5303520" y="0"/>
                </a:cubicBezTo>
                <a:cubicBezTo>
                  <a:pt x="5302837" y="5414"/>
                  <a:pt x="5302800" y="12510"/>
                  <a:pt x="5303520" y="18288"/>
                </a:cubicBezTo>
                <a:cubicBezTo>
                  <a:pt x="5082751" y="18456"/>
                  <a:pt x="4993374" y="24100"/>
                  <a:pt x="4746650" y="18288"/>
                </a:cubicBezTo>
                <a:cubicBezTo>
                  <a:pt x="4499926" y="12477"/>
                  <a:pt x="4368648" y="-7187"/>
                  <a:pt x="4083710" y="18288"/>
                </a:cubicBezTo>
                <a:cubicBezTo>
                  <a:pt x="3798772" y="43763"/>
                  <a:pt x="3729434" y="5501"/>
                  <a:pt x="3473806" y="18288"/>
                </a:cubicBezTo>
                <a:cubicBezTo>
                  <a:pt x="3218178" y="31075"/>
                  <a:pt x="3056855" y="30003"/>
                  <a:pt x="2704795" y="18288"/>
                </a:cubicBezTo>
                <a:cubicBezTo>
                  <a:pt x="2352735" y="6573"/>
                  <a:pt x="2319447" y="29257"/>
                  <a:pt x="1935785" y="18288"/>
                </a:cubicBezTo>
                <a:cubicBezTo>
                  <a:pt x="1552123" y="7320"/>
                  <a:pt x="1532619" y="-467"/>
                  <a:pt x="1378915" y="18288"/>
                </a:cubicBezTo>
                <a:cubicBezTo>
                  <a:pt x="1225211" y="37043"/>
                  <a:pt x="1038692" y="34308"/>
                  <a:pt x="715975" y="18288"/>
                </a:cubicBezTo>
                <a:cubicBezTo>
                  <a:pt x="393258" y="2268"/>
                  <a:pt x="303768" y="26944"/>
                  <a:pt x="0" y="18288"/>
                </a:cubicBezTo>
                <a:cubicBezTo>
                  <a:pt x="-306" y="11061"/>
                  <a:pt x="-655" y="7751"/>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C0188BB-B972-0E22-CFC7-8626A89EFBAF}"/>
              </a:ext>
            </a:extLst>
          </p:cNvPr>
          <p:cNvSpPr txBox="1"/>
          <p:nvPr/>
        </p:nvSpPr>
        <p:spPr>
          <a:xfrm>
            <a:off x="5622061" y="3359374"/>
            <a:ext cx="5987530" cy="3199862"/>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3200" b="1" kern="1200" dirty="0">
                <a:solidFill>
                  <a:srgbClr val="FFFFFF"/>
                </a:solidFill>
                <a:latin typeface="Times New Roman" panose="02020603050405020304" pitchFamily="18" charset="0"/>
                <a:ea typeface="+mj-ea"/>
                <a:cs typeface="Times New Roman" panose="02020603050405020304" pitchFamily="18" charset="0"/>
              </a:rPr>
              <a:t>The </a:t>
            </a:r>
            <a:r>
              <a:rPr lang="en-US" sz="6000" b="1" kern="1200" dirty="0">
                <a:solidFill>
                  <a:srgbClr val="FFFFFF"/>
                </a:solidFill>
                <a:latin typeface="Times New Roman" panose="02020603050405020304" pitchFamily="18" charset="0"/>
                <a:ea typeface="+mj-ea"/>
                <a:cs typeface="Times New Roman" panose="02020603050405020304" pitchFamily="18" charset="0"/>
              </a:rPr>
              <a:t>Parents/Sponsors</a:t>
            </a:r>
            <a:r>
              <a:rPr lang="en-US" sz="3200" b="1" kern="1200" dirty="0">
                <a:solidFill>
                  <a:srgbClr val="FFFFFF"/>
                </a:solidFill>
                <a:latin typeface="Times New Roman" panose="02020603050405020304" pitchFamily="18" charset="0"/>
                <a:ea typeface="+mj-ea"/>
                <a:cs typeface="Times New Roman" panose="02020603050405020304" pitchFamily="18" charset="0"/>
              </a:rPr>
              <a:t> need to present</a:t>
            </a:r>
          </a:p>
          <a:p>
            <a:pPr>
              <a:lnSpc>
                <a:spcPct val="90000"/>
              </a:lnSpc>
              <a:spcBef>
                <a:spcPct val="0"/>
              </a:spcBef>
              <a:spcAft>
                <a:spcPts val="600"/>
              </a:spcAft>
            </a:pPr>
            <a:endParaRPr lang="en-US" sz="3200" b="1" kern="1200" dirty="0">
              <a:solidFill>
                <a:srgbClr val="FFFFFF"/>
              </a:solidFill>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161879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iterate>
                                    <p:tmPct val="10000"/>
                                  </p:iterate>
                                  <p:childTnLst>
                                    <p:set>
                                      <p:cBhvr>
                                        <p:cTn id="6" dur="1" fill="hold">
                                          <p:stCondLst>
                                            <p:cond delay="0"/>
                                          </p:stCondLst>
                                        </p:cTn>
                                        <p:tgtEl>
                                          <p:spTgt spid="24"/>
                                        </p:tgtEl>
                                        <p:attrNameLst>
                                          <p:attrName>style.visibility</p:attrName>
                                        </p:attrNameLst>
                                      </p:cBhvr>
                                      <p:to>
                                        <p:strVal val="visible"/>
                                      </p:to>
                                    </p:set>
                                    <p:animEffect transition="in" filter="fade">
                                      <p:cBhvr>
                                        <p:cTn id="7" dur="7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199" name="Rectangle 8198">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993A7E-37C6-121E-B948-CDB1E9FCE627}"/>
              </a:ext>
            </a:extLst>
          </p:cNvPr>
          <p:cNvSpPr>
            <a:spLocks noGrp="1"/>
          </p:cNvSpPr>
          <p:nvPr>
            <p:ph type="title"/>
          </p:nvPr>
        </p:nvSpPr>
        <p:spPr>
          <a:xfrm>
            <a:off x="793662" y="386930"/>
            <a:ext cx="10066122" cy="1298448"/>
          </a:xfrm>
        </p:spPr>
        <p:txBody>
          <a:bodyPr vert="horz" lIns="91440" tIns="45720" rIns="91440" bIns="45720" rtlCol="0" anchor="b">
            <a:normAutofit/>
          </a:bodyPr>
          <a:lstStyle/>
          <a:p>
            <a:r>
              <a:rPr lang="en-US" b="1" kern="1200" dirty="0">
                <a:solidFill>
                  <a:schemeClr val="accent4"/>
                </a:solidFill>
                <a:latin typeface="Times New Roman" panose="02020603050405020304" pitchFamily="18" charset="0"/>
                <a:cs typeface="Times New Roman" panose="02020603050405020304" pitchFamily="18" charset="0"/>
              </a:rPr>
              <a:t>Pre-Baptismal Classes</a:t>
            </a:r>
          </a:p>
        </p:txBody>
      </p:sp>
      <p:sp>
        <p:nvSpPr>
          <p:cNvPr id="8201" name="Rectangle 820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03" name="Rectangle 8202">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00EA93E2-950C-E7CB-4727-D32C81B68EFB}"/>
              </a:ext>
            </a:extLst>
          </p:cNvPr>
          <p:cNvSpPr txBox="1"/>
          <p:nvPr/>
        </p:nvSpPr>
        <p:spPr>
          <a:xfrm>
            <a:off x="496919" y="2517349"/>
            <a:ext cx="5858614" cy="3136658"/>
          </a:xfrm>
          <a:prstGeom prst="rect">
            <a:avLst/>
          </a:prstGeom>
        </p:spPr>
        <p:txBody>
          <a:bodyPr vert="horz" lIns="91440" tIns="45720" rIns="91440" bIns="45720" rtlCol="0" anchor="ctr">
            <a:normAutofit/>
          </a:bodyPr>
          <a:lstStyle/>
          <a:p>
            <a:pPr marL="228600" marR="0" indent="-457200">
              <a:lnSpc>
                <a:spcPct val="90000"/>
              </a:lnSpc>
              <a:spcBef>
                <a:spcPts val="0"/>
              </a:spcBef>
              <a:spcAft>
                <a:spcPts val="600"/>
              </a:spcAft>
              <a:buFont typeface="+mj-lt"/>
              <a:buAutoNum type="arabicPeriod"/>
            </a:pPr>
            <a:r>
              <a:rPr lang="en-US" sz="2000" dirty="0">
                <a:effectLst/>
                <a:latin typeface="Times New Roman" panose="02020603050405020304" pitchFamily="18" charset="0"/>
                <a:cs typeface="Times New Roman" panose="02020603050405020304" pitchFamily="18" charset="0"/>
              </a:rPr>
              <a:t>To Register please visit</a:t>
            </a:r>
          </a:p>
          <a:p>
            <a:pPr marL="228600" marR="0" indent="-457200">
              <a:lnSpc>
                <a:spcPct val="90000"/>
              </a:lnSpc>
              <a:spcBef>
                <a:spcPts val="0"/>
              </a:spcBef>
              <a:spcAft>
                <a:spcPts val="600"/>
              </a:spcAft>
              <a:buFont typeface="+mj-lt"/>
              <a:buAutoNum type="arabicPeriod"/>
            </a:pPr>
            <a:r>
              <a:rPr lang="en-US" sz="2000" u="sng" dirty="0">
                <a:solidFill>
                  <a:schemeClr val="accent4"/>
                </a:solidFill>
                <a:latin typeface="Times New Roman" panose="02020603050405020304" pitchFamily="18" charset="0"/>
                <a:cs typeface="Times New Roman" panose="02020603050405020304" pitchFamily="18" charset="0"/>
              </a:rPr>
              <a:t>www.</a:t>
            </a:r>
            <a:r>
              <a:rPr lang="en-US" sz="2000" u="sng" dirty="0">
                <a:solidFill>
                  <a:schemeClr val="accent4"/>
                </a:solidFill>
                <a:effectLst/>
                <a:latin typeface="Times New Roman" panose="02020603050405020304" pitchFamily="18" charset="0"/>
                <a:cs typeface="Times New Roman" panose="02020603050405020304" pitchFamily="18" charset="0"/>
              </a:rPr>
              <a:t>guadalupedoral.info/pre-baptismal-classes/</a:t>
            </a:r>
          </a:p>
          <a:p>
            <a:pPr marL="228600" marR="0" indent="-457200">
              <a:lnSpc>
                <a:spcPct val="90000"/>
              </a:lnSpc>
              <a:spcBef>
                <a:spcPts val="0"/>
              </a:spcBef>
              <a:spcAft>
                <a:spcPts val="600"/>
              </a:spcAft>
              <a:buFont typeface="+mj-lt"/>
              <a:buAutoNum type="arabicPeriod"/>
            </a:pPr>
            <a:r>
              <a:rPr lang="en-US" sz="2000" dirty="0">
                <a:effectLst/>
                <a:latin typeface="Times New Roman" panose="02020603050405020304" pitchFamily="18" charset="0"/>
                <a:cs typeface="Times New Roman" panose="02020603050405020304" pitchFamily="18" charset="0"/>
              </a:rPr>
              <a:t>Classes must be taken before November 1st</a:t>
            </a:r>
          </a:p>
        </p:txBody>
      </p:sp>
      <p:pic>
        <p:nvPicPr>
          <p:cNvPr id="8194" name="Picture 1" descr="A screenshot of a web page&#10;&#10;AI-generated content may be incorrect.">
            <a:extLst>
              <a:ext uri="{FF2B5EF4-FFF2-40B4-BE49-F238E27FC236}">
                <a16:creationId xmlns:a16="http://schemas.microsoft.com/office/drawing/2014/main" id="{F5A7B7D1-21BB-DB82-AE90-EA694808993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294309" y="2317445"/>
            <a:ext cx="5150277" cy="337343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5" name="Rectangle 8204">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77060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5A96D33-52E0-4991-139D-F064F69164DC}"/>
            </a:ext>
          </a:extLst>
        </p:cNvPr>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F45598BE-550B-12FB-D59E-319A75ADDE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Graphic 23" descr="Document with solid fill">
            <a:extLst>
              <a:ext uri="{FF2B5EF4-FFF2-40B4-BE49-F238E27FC236}">
                <a16:creationId xmlns:a16="http://schemas.microsoft.com/office/drawing/2014/main" id="{07EDC765-32B9-22E8-CC9C-2D2C8EBAB09A}"/>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764988" y="1744515"/>
            <a:ext cx="3368969" cy="3368969"/>
          </a:xfrm>
          <a:prstGeom prst="rect">
            <a:avLst/>
          </a:prstGeom>
        </p:spPr>
      </p:pic>
      <p:sp>
        <p:nvSpPr>
          <p:cNvPr id="31" name="Freeform: Shape 30">
            <a:extLst>
              <a:ext uri="{FF2B5EF4-FFF2-40B4-BE49-F238E27FC236}">
                <a16:creationId xmlns:a16="http://schemas.microsoft.com/office/drawing/2014/main" id="{EBD3F02D-443E-DA26-3973-AF9EDD98E9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992"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endParaRPr lang="en-US"/>
          </a:p>
        </p:txBody>
      </p:sp>
      <p:sp>
        <p:nvSpPr>
          <p:cNvPr id="8" name="TextBox 7">
            <a:extLst>
              <a:ext uri="{FF2B5EF4-FFF2-40B4-BE49-F238E27FC236}">
                <a16:creationId xmlns:a16="http://schemas.microsoft.com/office/drawing/2014/main" id="{6D304AEB-DB19-3700-A825-DAC53C556B36}"/>
              </a:ext>
            </a:extLst>
          </p:cNvPr>
          <p:cNvSpPr txBox="1"/>
          <p:nvPr/>
        </p:nvSpPr>
        <p:spPr>
          <a:xfrm>
            <a:off x="5622061" y="762538"/>
            <a:ext cx="5649349" cy="3199862"/>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6600" b="1" kern="1200" dirty="0">
                <a:solidFill>
                  <a:srgbClr val="FFFFFF"/>
                </a:solidFill>
                <a:latin typeface="Times New Roman" panose="02020603050405020304" pitchFamily="18" charset="0"/>
                <a:ea typeface="+mj-ea"/>
                <a:cs typeface="Times New Roman" panose="02020603050405020304" pitchFamily="18" charset="0"/>
              </a:rPr>
              <a:t>Documents</a:t>
            </a:r>
          </a:p>
        </p:txBody>
      </p:sp>
      <p:sp>
        <p:nvSpPr>
          <p:cNvPr id="33" name="sketch line">
            <a:extLst>
              <a:ext uri="{FF2B5EF4-FFF2-40B4-BE49-F238E27FC236}">
                <a16:creationId xmlns:a16="http://schemas.microsoft.com/office/drawing/2014/main" id="{EC471609-1E70-11FF-B40B-17B6B43A4A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7682" y="4043302"/>
            <a:ext cx="5303520" cy="18288"/>
          </a:xfrm>
          <a:custGeom>
            <a:avLst/>
            <a:gdLst>
              <a:gd name="connsiteX0" fmla="*/ 0 w 5303520"/>
              <a:gd name="connsiteY0" fmla="*/ 0 h 18288"/>
              <a:gd name="connsiteX1" fmla="*/ 556870 w 5303520"/>
              <a:gd name="connsiteY1" fmla="*/ 0 h 18288"/>
              <a:gd name="connsiteX2" fmla="*/ 1272845 w 5303520"/>
              <a:gd name="connsiteY2" fmla="*/ 0 h 18288"/>
              <a:gd name="connsiteX3" fmla="*/ 1882750 w 5303520"/>
              <a:gd name="connsiteY3" fmla="*/ 0 h 18288"/>
              <a:gd name="connsiteX4" fmla="*/ 2439619 w 5303520"/>
              <a:gd name="connsiteY4" fmla="*/ 0 h 18288"/>
              <a:gd name="connsiteX5" fmla="*/ 3155594 w 5303520"/>
              <a:gd name="connsiteY5" fmla="*/ 0 h 18288"/>
              <a:gd name="connsiteX6" fmla="*/ 3818534 w 5303520"/>
              <a:gd name="connsiteY6" fmla="*/ 0 h 18288"/>
              <a:gd name="connsiteX7" fmla="*/ 4481474 w 5303520"/>
              <a:gd name="connsiteY7" fmla="*/ 0 h 18288"/>
              <a:gd name="connsiteX8" fmla="*/ 5303520 w 5303520"/>
              <a:gd name="connsiteY8" fmla="*/ 0 h 18288"/>
              <a:gd name="connsiteX9" fmla="*/ 5303520 w 5303520"/>
              <a:gd name="connsiteY9" fmla="*/ 18288 h 18288"/>
              <a:gd name="connsiteX10" fmla="*/ 4746650 w 5303520"/>
              <a:gd name="connsiteY10" fmla="*/ 18288 h 18288"/>
              <a:gd name="connsiteX11" fmla="*/ 4242816 w 5303520"/>
              <a:gd name="connsiteY11" fmla="*/ 18288 h 18288"/>
              <a:gd name="connsiteX12" fmla="*/ 3526841 w 5303520"/>
              <a:gd name="connsiteY12" fmla="*/ 18288 h 18288"/>
              <a:gd name="connsiteX13" fmla="*/ 2969971 w 5303520"/>
              <a:gd name="connsiteY13" fmla="*/ 18288 h 18288"/>
              <a:gd name="connsiteX14" fmla="*/ 2253996 w 5303520"/>
              <a:gd name="connsiteY14" fmla="*/ 18288 h 18288"/>
              <a:gd name="connsiteX15" fmla="*/ 1484986 w 5303520"/>
              <a:gd name="connsiteY15" fmla="*/ 18288 h 18288"/>
              <a:gd name="connsiteX16" fmla="*/ 875081 w 5303520"/>
              <a:gd name="connsiteY16" fmla="*/ 18288 h 18288"/>
              <a:gd name="connsiteX17" fmla="*/ 0 w 5303520"/>
              <a:gd name="connsiteY17" fmla="*/ 18288 h 18288"/>
              <a:gd name="connsiteX18" fmla="*/ 0 w 530352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03520" h="18288" fill="none" extrusionOk="0">
                <a:moveTo>
                  <a:pt x="0" y="0"/>
                </a:moveTo>
                <a:cubicBezTo>
                  <a:pt x="191807" y="-19560"/>
                  <a:pt x="373092" y="14032"/>
                  <a:pt x="556870" y="0"/>
                </a:cubicBezTo>
                <a:cubicBezTo>
                  <a:pt x="740648" y="-14032"/>
                  <a:pt x="1109645" y="5886"/>
                  <a:pt x="1272845" y="0"/>
                </a:cubicBezTo>
                <a:cubicBezTo>
                  <a:pt x="1436045" y="-5886"/>
                  <a:pt x="1723352" y="-21940"/>
                  <a:pt x="1882750" y="0"/>
                </a:cubicBezTo>
                <a:cubicBezTo>
                  <a:pt x="2042148" y="21940"/>
                  <a:pt x="2308812" y="-23394"/>
                  <a:pt x="2439619" y="0"/>
                </a:cubicBezTo>
                <a:cubicBezTo>
                  <a:pt x="2570426" y="23394"/>
                  <a:pt x="2936980" y="-3315"/>
                  <a:pt x="3155594" y="0"/>
                </a:cubicBezTo>
                <a:cubicBezTo>
                  <a:pt x="3374208" y="3315"/>
                  <a:pt x="3528026" y="24519"/>
                  <a:pt x="3818534" y="0"/>
                </a:cubicBezTo>
                <a:cubicBezTo>
                  <a:pt x="4109042" y="-24519"/>
                  <a:pt x="4161759" y="-18720"/>
                  <a:pt x="4481474" y="0"/>
                </a:cubicBezTo>
                <a:cubicBezTo>
                  <a:pt x="4801189" y="18720"/>
                  <a:pt x="5011126" y="27308"/>
                  <a:pt x="5303520" y="0"/>
                </a:cubicBezTo>
                <a:cubicBezTo>
                  <a:pt x="5304050" y="6954"/>
                  <a:pt x="5304254" y="12839"/>
                  <a:pt x="5303520" y="18288"/>
                </a:cubicBezTo>
                <a:cubicBezTo>
                  <a:pt x="5132450" y="501"/>
                  <a:pt x="4953391" y="18714"/>
                  <a:pt x="4746650" y="18288"/>
                </a:cubicBezTo>
                <a:cubicBezTo>
                  <a:pt x="4539909" y="17863"/>
                  <a:pt x="4361261" y="7168"/>
                  <a:pt x="4242816" y="18288"/>
                </a:cubicBezTo>
                <a:cubicBezTo>
                  <a:pt x="4124371" y="29408"/>
                  <a:pt x="3754907" y="21026"/>
                  <a:pt x="3526841" y="18288"/>
                </a:cubicBezTo>
                <a:cubicBezTo>
                  <a:pt x="3298775" y="15550"/>
                  <a:pt x="3164473" y="3913"/>
                  <a:pt x="2969971" y="18288"/>
                </a:cubicBezTo>
                <a:cubicBezTo>
                  <a:pt x="2775469" y="32664"/>
                  <a:pt x="2608536" y="2050"/>
                  <a:pt x="2253996" y="18288"/>
                </a:cubicBezTo>
                <a:cubicBezTo>
                  <a:pt x="1899456" y="34526"/>
                  <a:pt x="1752044" y="28789"/>
                  <a:pt x="1484986" y="18288"/>
                </a:cubicBezTo>
                <a:cubicBezTo>
                  <a:pt x="1217928" y="7788"/>
                  <a:pt x="1060609" y="-4784"/>
                  <a:pt x="875081" y="18288"/>
                </a:cubicBezTo>
                <a:cubicBezTo>
                  <a:pt x="689553" y="41360"/>
                  <a:pt x="188846" y="25228"/>
                  <a:pt x="0" y="18288"/>
                </a:cubicBezTo>
                <a:cubicBezTo>
                  <a:pt x="-570" y="9279"/>
                  <a:pt x="132" y="5100"/>
                  <a:pt x="0" y="0"/>
                </a:cubicBezTo>
                <a:close/>
              </a:path>
              <a:path w="5303520" h="18288" stroke="0" extrusionOk="0">
                <a:moveTo>
                  <a:pt x="0" y="0"/>
                </a:moveTo>
                <a:cubicBezTo>
                  <a:pt x="181149" y="2038"/>
                  <a:pt x="442175" y="-27591"/>
                  <a:pt x="609905" y="0"/>
                </a:cubicBezTo>
                <a:cubicBezTo>
                  <a:pt x="777636" y="27591"/>
                  <a:pt x="947554" y="-24271"/>
                  <a:pt x="1113739" y="0"/>
                </a:cubicBezTo>
                <a:cubicBezTo>
                  <a:pt x="1279924" y="24271"/>
                  <a:pt x="1721318" y="-30891"/>
                  <a:pt x="1882750" y="0"/>
                </a:cubicBezTo>
                <a:cubicBezTo>
                  <a:pt x="2044182" y="30891"/>
                  <a:pt x="2270822" y="-14002"/>
                  <a:pt x="2492654" y="0"/>
                </a:cubicBezTo>
                <a:cubicBezTo>
                  <a:pt x="2714486" y="14002"/>
                  <a:pt x="2822632" y="27292"/>
                  <a:pt x="3102559" y="0"/>
                </a:cubicBezTo>
                <a:cubicBezTo>
                  <a:pt x="3382487" y="-27292"/>
                  <a:pt x="3489743" y="-31235"/>
                  <a:pt x="3871570" y="0"/>
                </a:cubicBezTo>
                <a:cubicBezTo>
                  <a:pt x="4253397" y="31235"/>
                  <a:pt x="4301475" y="22800"/>
                  <a:pt x="4428439" y="0"/>
                </a:cubicBezTo>
                <a:cubicBezTo>
                  <a:pt x="4555403" y="-22800"/>
                  <a:pt x="5018410" y="43534"/>
                  <a:pt x="5303520" y="0"/>
                </a:cubicBezTo>
                <a:cubicBezTo>
                  <a:pt x="5302837" y="5414"/>
                  <a:pt x="5302800" y="12510"/>
                  <a:pt x="5303520" y="18288"/>
                </a:cubicBezTo>
                <a:cubicBezTo>
                  <a:pt x="5082751" y="18456"/>
                  <a:pt x="4993374" y="24100"/>
                  <a:pt x="4746650" y="18288"/>
                </a:cubicBezTo>
                <a:cubicBezTo>
                  <a:pt x="4499926" y="12477"/>
                  <a:pt x="4368648" y="-7187"/>
                  <a:pt x="4083710" y="18288"/>
                </a:cubicBezTo>
                <a:cubicBezTo>
                  <a:pt x="3798772" y="43763"/>
                  <a:pt x="3729434" y="5501"/>
                  <a:pt x="3473806" y="18288"/>
                </a:cubicBezTo>
                <a:cubicBezTo>
                  <a:pt x="3218178" y="31075"/>
                  <a:pt x="3056855" y="30003"/>
                  <a:pt x="2704795" y="18288"/>
                </a:cubicBezTo>
                <a:cubicBezTo>
                  <a:pt x="2352735" y="6573"/>
                  <a:pt x="2319447" y="29257"/>
                  <a:pt x="1935785" y="18288"/>
                </a:cubicBezTo>
                <a:cubicBezTo>
                  <a:pt x="1552123" y="7320"/>
                  <a:pt x="1532619" y="-467"/>
                  <a:pt x="1378915" y="18288"/>
                </a:cubicBezTo>
                <a:cubicBezTo>
                  <a:pt x="1225211" y="37043"/>
                  <a:pt x="1038692" y="34308"/>
                  <a:pt x="715975" y="18288"/>
                </a:cubicBezTo>
                <a:cubicBezTo>
                  <a:pt x="393258" y="2268"/>
                  <a:pt x="303768" y="26944"/>
                  <a:pt x="0" y="18288"/>
                </a:cubicBezTo>
                <a:cubicBezTo>
                  <a:pt x="-306" y="11061"/>
                  <a:pt x="-655" y="7751"/>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4F959DFB-DFC2-4882-B003-B6543943AACB}"/>
              </a:ext>
            </a:extLst>
          </p:cNvPr>
          <p:cNvSpPr txBox="1"/>
          <p:nvPr/>
        </p:nvSpPr>
        <p:spPr>
          <a:xfrm>
            <a:off x="5622061" y="3359374"/>
            <a:ext cx="5987530" cy="3199862"/>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3200" b="1" kern="1200" dirty="0">
                <a:solidFill>
                  <a:srgbClr val="FFFFFF"/>
                </a:solidFill>
                <a:latin typeface="Times New Roman" panose="02020603050405020304" pitchFamily="18" charset="0"/>
                <a:ea typeface="+mj-ea"/>
                <a:cs typeface="Times New Roman" panose="02020603050405020304" pitchFamily="18" charset="0"/>
              </a:rPr>
              <a:t>The </a:t>
            </a:r>
            <a:r>
              <a:rPr lang="en-US" sz="6000" b="1" kern="1200" dirty="0">
                <a:solidFill>
                  <a:srgbClr val="FFFFFF"/>
                </a:solidFill>
                <a:latin typeface="Times New Roman" panose="02020603050405020304" pitchFamily="18" charset="0"/>
                <a:ea typeface="+mj-ea"/>
                <a:cs typeface="Times New Roman" panose="02020603050405020304" pitchFamily="18" charset="0"/>
              </a:rPr>
              <a:t>Sponsors</a:t>
            </a:r>
            <a:r>
              <a:rPr lang="en-US" sz="3200" b="1" kern="1200" dirty="0">
                <a:solidFill>
                  <a:srgbClr val="FFFFFF"/>
                </a:solidFill>
                <a:latin typeface="Times New Roman" panose="02020603050405020304" pitchFamily="18" charset="0"/>
                <a:ea typeface="+mj-ea"/>
                <a:cs typeface="Times New Roman" panose="02020603050405020304" pitchFamily="18" charset="0"/>
              </a:rPr>
              <a:t> need to present</a:t>
            </a:r>
          </a:p>
          <a:p>
            <a:pPr>
              <a:lnSpc>
                <a:spcPct val="90000"/>
              </a:lnSpc>
              <a:spcBef>
                <a:spcPct val="0"/>
              </a:spcBef>
              <a:spcAft>
                <a:spcPts val="600"/>
              </a:spcAft>
            </a:pPr>
            <a:endParaRPr lang="en-US" sz="3200" b="1" kern="1200" dirty="0">
              <a:solidFill>
                <a:srgbClr val="FFFFFF"/>
              </a:solidFill>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779438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iterate>
                                    <p:tmPct val="10000"/>
                                  </p:iterate>
                                  <p:childTnLst>
                                    <p:set>
                                      <p:cBhvr>
                                        <p:cTn id="6" dur="1" fill="hold">
                                          <p:stCondLst>
                                            <p:cond delay="0"/>
                                          </p:stCondLst>
                                        </p:cTn>
                                        <p:tgtEl>
                                          <p:spTgt spid="24"/>
                                        </p:tgtEl>
                                        <p:attrNameLst>
                                          <p:attrName>style.visibility</p:attrName>
                                        </p:attrNameLst>
                                      </p:cBhvr>
                                      <p:to>
                                        <p:strVal val="visible"/>
                                      </p:to>
                                    </p:set>
                                    <p:animEffect transition="in" filter="fade">
                                      <p:cBhvr>
                                        <p:cTn id="7" dur="7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255EE-EA52-75E4-C6B8-F2F966629FB0}"/>
              </a:ext>
            </a:extLst>
          </p:cNvPr>
          <p:cNvSpPr>
            <a:spLocks noGrp="1"/>
          </p:cNvSpPr>
          <p:nvPr>
            <p:ph type="title"/>
          </p:nvPr>
        </p:nvSpPr>
        <p:spPr>
          <a:xfrm>
            <a:off x="341575" y="226855"/>
            <a:ext cx="5751967" cy="887726"/>
          </a:xfrm>
        </p:spPr>
        <p:txBody>
          <a:bodyPr>
            <a:normAutofit/>
          </a:bodyPr>
          <a:lstStyle/>
          <a:p>
            <a:pPr algn="ctr"/>
            <a:r>
              <a:rPr lang="en-US" b="1" dirty="0">
                <a:solidFill>
                  <a:schemeClr val="accent4">
                    <a:lumMod val="60000"/>
                    <a:lumOff val="40000"/>
                  </a:schemeClr>
                </a:solidFill>
                <a:latin typeface="Times New Roman" panose="02020603050405020304" pitchFamily="18" charset="0"/>
                <a:cs typeface="Times New Roman" panose="02020603050405020304" pitchFamily="18" charset="0"/>
              </a:rPr>
              <a:t>Sponsor’s Document</a:t>
            </a:r>
          </a:p>
        </p:txBody>
      </p:sp>
      <p:sp>
        <p:nvSpPr>
          <p:cNvPr id="5" name="TextBox 4">
            <a:extLst>
              <a:ext uri="{FF2B5EF4-FFF2-40B4-BE49-F238E27FC236}">
                <a16:creationId xmlns:a16="http://schemas.microsoft.com/office/drawing/2014/main" id="{546D4A40-F777-2B98-7F86-A46FB3EE8E3C}"/>
              </a:ext>
            </a:extLst>
          </p:cNvPr>
          <p:cNvSpPr txBox="1"/>
          <p:nvPr/>
        </p:nvSpPr>
        <p:spPr>
          <a:xfrm>
            <a:off x="597529" y="1086140"/>
            <a:ext cx="6625713" cy="2431435"/>
          </a:xfrm>
          <a:prstGeom prst="rect">
            <a:avLst/>
          </a:prstGeom>
          <a:noFill/>
        </p:spPr>
        <p:txBody>
          <a:bodyPr wrap="square">
            <a:spAutoFit/>
          </a:bodyPr>
          <a:lstStyle/>
          <a:p>
            <a:pPr marL="342900" marR="0" lvl="0" indent="-342900" algn="just">
              <a:spcBef>
                <a:spcPts val="0"/>
              </a:spcBef>
              <a:spcAft>
                <a:spcPts val="0"/>
              </a:spcAft>
              <a:buFont typeface="+mj-lt"/>
              <a:buAutoNum type="arabicPeriod"/>
            </a:pPr>
            <a:r>
              <a:rPr lang="en-US" sz="2400" b="1" dirty="0">
                <a:solidFill>
                  <a:srgbClr val="0000FF"/>
                </a:solidFill>
                <a:effectLst/>
                <a:latin typeface="Times New Roman" panose="02020603050405020304" pitchFamily="18" charset="0"/>
                <a:ea typeface="Times New Roman" panose="02020603050405020304" pitchFamily="18" charset="0"/>
              </a:rPr>
              <a:t>Pre-Baptism Class for Godparents:</a:t>
            </a:r>
          </a:p>
          <a:p>
            <a:pPr marR="0" lvl="0" algn="r">
              <a:spcBef>
                <a:spcPts val="0"/>
              </a:spcBef>
              <a:spcAft>
                <a:spcPts val="0"/>
              </a:spcAft>
            </a:pPr>
            <a:r>
              <a:rPr lang="en-US" b="1" dirty="0">
                <a:solidFill>
                  <a:srgbClr val="0000FF"/>
                </a:solidFill>
                <a:effectLst/>
                <a:latin typeface="Times New Roman" panose="02020603050405020304" pitchFamily="18" charset="0"/>
                <a:ea typeface="Times New Roman" panose="02020603050405020304" pitchFamily="18" charset="0"/>
              </a:rPr>
              <a:t>MANDATORY.</a:t>
            </a:r>
            <a:endParaRPr lang="en-US" b="1" dirty="0">
              <a:effectLst/>
              <a:latin typeface="Times New Roman" panose="02020603050405020304" pitchFamily="18" charset="0"/>
              <a:ea typeface="Times New Roman" panose="02020603050405020304" pitchFamily="18" charset="0"/>
            </a:endParaRPr>
          </a:p>
          <a:p>
            <a:pPr marL="742950" marR="0" lvl="1" indent="-285750" algn="just">
              <a:spcBef>
                <a:spcPts val="0"/>
              </a:spcBef>
              <a:spcAft>
                <a:spcPts val="0"/>
              </a:spcAft>
              <a:buFont typeface="Courier New" panose="02070309020205020404" pitchFamily="49" charset="0"/>
              <a:buChar char="o"/>
            </a:pPr>
            <a:r>
              <a:rPr lang="en-US" dirty="0">
                <a:solidFill>
                  <a:srgbClr val="0000FF"/>
                </a:solidFill>
                <a:effectLst/>
                <a:latin typeface="Times New Roman" panose="02020603050405020304" pitchFamily="18" charset="0"/>
                <a:ea typeface="Times New Roman" panose="02020603050405020304" pitchFamily="18" charset="0"/>
              </a:rPr>
              <a:t>Online Classes in this Link: </a:t>
            </a:r>
            <a:r>
              <a:rPr lang="en-US" u="sng" dirty="0">
                <a:solidFill>
                  <a:srgbClr val="0000FF"/>
                </a:solidFill>
                <a:effectLst/>
                <a:latin typeface="Times New Roman" panose="02020603050405020304" pitchFamily="18" charset="0"/>
                <a:ea typeface="Times New Roman" panose="02020603050405020304" pitchFamily="18" charset="0"/>
                <a:hlinkClick r:id="rId2"/>
              </a:rPr>
              <a:t>https://guadalupedoral.info/pre-baptismal-classes/</a:t>
            </a:r>
            <a:endParaRPr lang="en-US" dirty="0">
              <a:effectLst/>
              <a:latin typeface="Times New Roman" panose="02020603050405020304" pitchFamily="18" charset="0"/>
              <a:ea typeface="Times New Roman" panose="02020603050405020304" pitchFamily="18" charset="0"/>
            </a:endParaRPr>
          </a:p>
          <a:p>
            <a:pPr marL="742950" marR="0" lvl="1" indent="-285750" algn="just">
              <a:spcBef>
                <a:spcPts val="0"/>
              </a:spcBef>
              <a:spcAft>
                <a:spcPts val="0"/>
              </a:spcAft>
              <a:buFont typeface="Courier New" panose="02070309020205020404" pitchFamily="49" charset="0"/>
              <a:buChar char="o"/>
            </a:pPr>
            <a:r>
              <a:rPr lang="en-US" dirty="0">
                <a:effectLst/>
                <a:latin typeface="Times New Roman" panose="02020603050405020304" pitchFamily="18" charset="0"/>
                <a:ea typeface="Times New Roman" panose="02020603050405020304" pitchFamily="18" charset="0"/>
              </a:rPr>
              <a:t>They need to take the class before </a:t>
            </a:r>
            <a:r>
              <a:rPr lang="en-US" b="1" u="sng" dirty="0">
                <a:solidFill>
                  <a:srgbClr val="FF0000"/>
                </a:solidFill>
                <a:effectLst/>
                <a:latin typeface="Times New Roman" panose="02020603050405020304" pitchFamily="18" charset="0"/>
                <a:ea typeface="Times New Roman" panose="02020603050405020304" pitchFamily="18" charset="0"/>
              </a:rPr>
              <a:t>November 1</a:t>
            </a:r>
            <a:r>
              <a:rPr lang="en-US" b="1" u="sng" baseline="30000" dirty="0">
                <a:solidFill>
                  <a:srgbClr val="FF0000"/>
                </a:solidFill>
                <a:effectLst/>
                <a:latin typeface="Times New Roman" panose="02020603050405020304" pitchFamily="18" charset="0"/>
                <a:ea typeface="Times New Roman" panose="02020603050405020304" pitchFamily="18" charset="0"/>
              </a:rPr>
              <a:t>st</a:t>
            </a:r>
            <a:r>
              <a:rPr lang="en-US" b="1" u="sng" dirty="0">
                <a:solidFill>
                  <a:srgbClr val="FF0000"/>
                </a:solidFill>
                <a:effectLst/>
                <a:latin typeface="Times New Roman" panose="02020603050405020304" pitchFamily="18" charset="0"/>
                <a:ea typeface="Times New Roman" panose="02020603050405020304" pitchFamily="18" charset="0"/>
              </a:rPr>
              <a:t>, 2025.</a:t>
            </a:r>
            <a:r>
              <a:rPr lang="en-US" dirty="0">
                <a:effectLst/>
                <a:latin typeface="Times New Roman" panose="02020603050405020304" pitchFamily="18" charset="0"/>
                <a:ea typeface="Times New Roman" panose="02020603050405020304" pitchFamily="18" charset="0"/>
              </a:rPr>
              <a:t> </a:t>
            </a:r>
          </a:p>
          <a:p>
            <a:pPr marL="742950" marR="0" lvl="1" indent="-285750" algn="just">
              <a:spcBef>
                <a:spcPts val="0"/>
              </a:spcBef>
              <a:spcAft>
                <a:spcPts val="0"/>
              </a:spcAft>
              <a:buFont typeface="Courier New" panose="02070309020205020404" pitchFamily="49" charset="0"/>
              <a:buChar char="o"/>
            </a:pPr>
            <a:r>
              <a:rPr lang="en-US" dirty="0">
                <a:effectLst/>
                <a:latin typeface="Times New Roman" panose="02020603050405020304" pitchFamily="18" charset="0"/>
                <a:ea typeface="Times New Roman" panose="02020603050405020304" pitchFamily="18" charset="0"/>
              </a:rPr>
              <a:t>Send the Certification of completion to </a:t>
            </a:r>
            <a:r>
              <a:rPr lang="en-US" u="sng" dirty="0">
                <a:solidFill>
                  <a:srgbClr val="0000FF"/>
                </a:solidFill>
                <a:effectLst/>
                <a:latin typeface="Times New Roman" panose="02020603050405020304" pitchFamily="18" charset="0"/>
                <a:ea typeface="Times New Roman" panose="02020603050405020304" pitchFamily="18" charset="0"/>
                <a:hlinkClick r:id="rId3"/>
              </a:rPr>
              <a:t>miguel.ruiz@guadalupedoral.org</a:t>
            </a:r>
            <a:endParaRPr lang="en-US" dirty="0">
              <a:effectLst/>
              <a:latin typeface="Times New Roman" panose="02020603050405020304" pitchFamily="18" charset="0"/>
              <a:ea typeface="Times New Roman" panose="02020603050405020304" pitchFamily="18" charset="0"/>
            </a:endParaRPr>
          </a:p>
          <a:p>
            <a:pPr marL="685800" marR="0" algn="just">
              <a:spcBef>
                <a:spcPts val="0"/>
              </a:spcBef>
              <a:spcAft>
                <a:spcPts val="0"/>
              </a:spcAft>
            </a:pPr>
            <a:r>
              <a:rPr lang="en-US" sz="1400" dirty="0">
                <a:solidFill>
                  <a:srgbClr val="0000FF"/>
                </a:solidFill>
                <a:effectLst/>
                <a:latin typeface="Times New Roman" panose="02020603050405020304" pitchFamily="18" charset="0"/>
                <a:ea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93A2E376-F920-174C-ED46-CA9250D4E002}"/>
              </a:ext>
            </a:extLst>
          </p:cNvPr>
          <p:cNvSpPr txBox="1"/>
          <p:nvPr/>
        </p:nvSpPr>
        <p:spPr>
          <a:xfrm>
            <a:off x="386050" y="3575443"/>
            <a:ext cx="5309419" cy="2893100"/>
          </a:xfrm>
          <a:prstGeom prst="rect">
            <a:avLst/>
          </a:prstGeom>
          <a:noFill/>
        </p:spPr>
        <p:txBody>
          <a:bodyPr wrap="square">
            <a:spAutoFit/>
          </a:bodyPr>
          <a:lstStyle/>
          <a:p>
            <a:pPr marL="342900" marR="0" lvl="0" indent="-342900" algn="just">
              <a:spcBef>
                <a:spcPts val="0"/>
              </a:spcBef>
              <a:spcAft>
                <a:spcPts val="0"/>
              </a:spcAft>
              <a:buAutoNum type="arabicPeriod" startAt="2"/>
            </a:pPr>
            <a:r>
              <a:rPr lang="en-US" sz="2400" b="1" dirty="0">
                <a:solidFill>
                  <a:srgbClr val="0000FF"/>
                </a:solidFill>
                <a:effectLst/>
                <a:latin typeface="Times New Roman" panose="02020603050405020304" pitchFamily="18" charset="0"/>
                <a:ea typeface="Times New Roman" panose="02020603050405020304" pitchFamily="18" charset="0"/>
              </a:rPr>
              <a:t>Sponsor Letter</a:t>
            </a:r>
            <a:endParaRPr lang="en-US" sz="2400" b="1" dirty="0">
              <a:solidFill>
                <a:srgbClr val="0000FF"/>
              </a:solidFill>
              <a:latin typeface="Times New Roman" panose="02020603050405020304" pitchFamily="18" charset="0"/>
              <a:ea typeface="Times New Roman" panose="02020603050405020304" pitchFamily="18" charset="0"/>
            </a:endParaRPr>
          </a:p>
          <a:p>
            <a:pPr marR="0" lvl="0" algn="just">
              <a:spcBef>
                <a:spcPts val="0"/>
              </a:spcBef>
              <a:spcAft>
                <a:spcPts val="0"/>
              </a:spcAft>
            </a:pPr>
            <a:r>
              <a:rPr lang="en-US" dirty="0">
                <a:solidFill>
                  <a:srgbClr val="0000FF"/>
                </a:solidFill>
                <a:latin typeface="Times New Roman" panose="02020603050405020304" pitchFamily="18" charset="0"/>
                <a:ea typeface="Times New Roman" panose="02020603050405020304" pitchFamily="18" charset="0"/>
              </a:rPr>
              <a:t>S</a:t>
            </a:r>
            <a:r>
              <a:rPr lang="en-US" dirty="0">
                <a:solidFill>
                  <a:srgbClr val="0000FF"/>
                </a:solidFill>
                <a:effectLst/>
                <a:latin typeface="Times New Roman" panose="02020603050405020304" pitchFamily="18" charset="0"/>
                <a:ea typeface="Times New Roman" panose="02020603050405020304" pitchFamily="18" charset="0"/>
              </a:rPr>
              <a:t>ponsors must complete and sign the attached Sponsor Letter </a:t>
            </a:r>
            <a:endParaRPr lang="en-US" dirty="0">
              <a:effectLst/>
              <a:latin typeface="Times New Roman" panose="02020603050405020304" pitchFamily="18" charset="0"/>
              <a:ea typeface="Times New Roman" panose="02020603050405020304" pitchFamily="18" charset="0"/>
            </a:endParaRPr>
          </a:p>
          <a:p>
            <a:pPr marL="742950" marR="0" lvl="1" indent="-285750" algn="just">
              <a:spcBef>
                <a:spcPts val="0"/>
              </a:spcBef>
              <a:spcAft>
                <a:spcPts val="0"/>
              </a:spcAft>
              <a:buFont typeface="Courier New" panose="02070309020205020404" pitchFamily="49" charset="0"/>
              <a:buChar char="o"/>
            </a:pPr>
            <a:r>
              <a:rPr lang="en-US" dirty="0">
                <a:solidFill>
                  <a:srgbClr val="0000FF"/>
                </a:solidFill>
                <a:effectLst/>
                <a:latin typeface="Times New Roman" panose="02020603050405020304" pitchFamily="18" charset="0"/>
                <a:ea typeface="Times New Roman" panose="02020603050405020304" pitchFamily="18" charset="0"/>
              </a:rPr>
              <a:t>Must by submit it by </a:t>
            </a:r>
            <a:r>
              <a:rPr lang="en-US" b="1" u="sng" dirty="0">
                <a:solidFill>
                  <a:srgbClr val="FF0000"/>
                </a:solidFill>
                <a:effectLst/>
                <a:latin typeface="Times New Roman" panose="02020603050405020304" pitchFamily="18" charset="0"/>
                <a:ea typeface="Times New Roman" panose="02020603050405020304" pitchFamily="18" charset="0"/>
              </a:rPr>
              <a:t>December 12</a:t>
            </a:r>
            <a:r>
              <a:rPr lang="en-US" b="1" u="sng" baseline="30000" dirty="0">
                <a:solidFill>
                  <a:srgbClr val="FF0000"/>
                </a:solidFill>
                <a:effectLst/>
                <a:latin typeface="Times New Roman" panose="02020603050405020304" pitchFamily="18" charset="0"/>
                <a:ea typeface="Times New Roman" panose="02020603050405020304" pitchFamily="18" charset="0"/>
              </a:rPr>
              <a:t>th</a:t>
            </a:r>
            <a:r>
              <a:rPr lang="en-US" b="1" u="sng" dirty="0">
                <a:solidFill>
                  <a:srgbClr val="FF0000"/>
                </a:solidFill>
                <a:effectLst/>
                <a:latin typeface="Times New Roman" panose="02020603050405020304" pitchFamily="18" charset="0"/>
                <a:ea typeface="Times New Roman" panose="02020603050405020304" pitchFamily="18" charset="0"/>
              </a:rPr>
              <a:t>, 2025</a:t>
            </a:r>
            <a:r>
              <a:rPr lang="en-US" b="1" u="sng" dirty="0">
                <a:solidFill>
                  <a:srgbClr val="C00000"/>
                </a:solidFill>
                <a:effectLst/>
                <a:latin typeface="Times New Roman" panose="02020603050405020304" pitchFamily="18" charset="0"/>
                <a:ea typeface="Times New Roman" panose="02020603050405020304" pitchFamily="18" charset="0"/>
              </a:rPr>
              <a:t>,</a:t>
            </a:r>
            <a:r>
              <a:rPr lang="en-US" b="1" u="sng" dirty="0">
                <a:solidFill>
                  <a:srgbClr val="0000FF"/>
                </a:solidFill>
                <a:effectLst/>
                <a:latin typeface="Times New Roman" panose="02020603050405020304" pitchFamily="18" charset="0"/>
                <a:ea typeface="Times New Roman" panose="02020603050405020304" pitchFamily="18" charset="0"/>
              </a:rPr>
              <a:t> </a:t>
            </a:r>
            <a:r>
              <a:rPr lang="en-US" dirty="0">
                <a:solidFill>
                  <a:srgbClr val="0000FF"/>
                </a:solidFill>
                <a:effectLst/>
                <a:latin typeface="Times New Roman" panose="02020603050405020304" pitchFamily="18" charset="0"/>
                <a:ea typeface="Times New Roman" panose="02020603050405020304" pitchFamily="18" charset="0"/>
              </a:rPr>
              <a:t>via e-mail your Google Classroom</a:t>
            </a:r>
            <a:endParaRPr lang="en-US"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AR" sz="1600" i="1" dirty="0">
                <a:solidFill>
                  <a:srgbClr val="0000FF"/>
                </a:solidFill>
                <a:effectLst/>
                <a:latin typeface="Times New Roman" panose="02020603050405020304" pitchFamily="18" charset="0"/>
                <a:ea typeface="Times New Roman" panose="02020603050405020304" pitchFamily="18" charset="0"/>
              </a:rPr>
              <a:t>Los padrinos deben completar y firmar La Carta del Padrino, </a:t>
            </a:r>
            <a:endParaRPr lang="en-US"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AR" sz="1600" i="1" dirty="0">
                <a:solidFill>
                  <a:srgbClr val="0000FF"/>
                </a:solidFill>
                <a:effectLst/>
                <a:latin typeface="Times New Roman" panose="02020603050405020304" pitchFamily="18" charset="0"/>
                <a:ea typeface="Times New Roman" panose="02020603050405020304" pitchFamily="18" charset="0"/>
              </a:rPr>
              <a:t>deben entregarla antes del 31 de Agosto </a:t>
            </a:r>
            <a:r>
              <a:rPr lang="es-AR" dirty="0">
                <a:solidFill>
                  <a:srgbClr val="0000FF"/>
                </a:solidFill>
                <a:effectLst/>
                <a:latin typeface="Times New Roman" panose="02020603050405020304" pitchFamily="18" charset="0"/>
                <a:ea typeface="Times New Roman" panose="02020603050405020304" pitchFamily="18" charset="0"/>
              </a:rPr>
              <a:t>vía your Google Classroom </a:t>
            </a:r>
            <a:r>
              <a:rPr lang="es-AR" dirty="0" err="1">
                <a:solidFill>
                  <a:srgbClr val="0000FF"/>
                </a:solidFill>
                <a:effectLst/>
                <a:latin typeface="Times New Roman" panose="02020603050405020304" pitchFamily="18" charset="0"/>
                <a:ea typeface="Times New Roman" panose="02020603050405020304" pitchFamily="18" charset="0"/>
              </a:rPr>
              <a:t>or</a:t>
            </a:r>
            <a:r>
              <a:rPr lang="es-AR" dirty="0">
                <a:solidFill>
                  <a:srgbClr val="0000FF"/>
                </a:solidFill>
                <a:effectLst/>
                <a:latin typeface="Times New Roman" panose="02020603050405020304" pitchFamily="18" charset="0"/>
                <a:ea typeface="Times New Roman" panose="02020603050405020304" pitchFamily="18" charset="0"/>
              </a:rPr>
              <a:t> </a:t>
            </a:r>
            <a:r>
              <a:rPr lang="es-AR" dirty="0" err="1">
                <a:solidFill>
                  <a:srgbClr val="0000FF"/>
                </a:solidFill>
                <a:effectLst/>
                <a:latin typeface="Times New Roman" panose="02020603050405020304" pitchFamily="18" charset="0"/>
                <a:ea typeface="Times New Roman" panose="02020603050405020304" pitchFamily="18" charset="0"/>
              </a:rPr>
              <a:t>via</a:t>
            </a:r>
            <a:r>
              <a:rPr lang="es-AR" dirty="0">
                <a:solidFill>
                  <a:srgbClr val="0000FF"/>
                </a:solidFill>
                <a:effectLst/>
                <a:latin typeface="Times New Roman" panose="02020603050405020304" pitchFamily="18" charset="0"/>
                <a:ea typeface="Times New Roman" panose="02020603050405020304" pitchFamily="18" charset="0"/>
              </a:rPr>
              <a:t> e-mail to </a:t>
            </a:r>
            <a:r>
              <a:rPr lang="es-VE" u="sng" dirty="0">
                <a:solidFill>
                  <a:srgbClr val="0000FF"/>
                </a:solidFill>
                <a:effectLst/>
                <a:latin typeface="Times New Roman" panose="02020603050405020304" pitchFamily="18" charset="0"/>
                <a:ea typeface="Times New Roman" panose="02020603050405020304" pitchFamily="18" charset="0"/>
                <a:hlinkClick r:id="rId3"/>
              </a:rPr>
              <a:t>miguel.ruiz@guadalupedoral.org</a:t>
            </a:r>
            <a:endParaRPr lang="en-US" dirty="0">
              <a:effectLst/>
              <a:latin typeface="Times New Roman" panose="02020603050405020304" pitchFamily="18" charset="0"/>
              <a:ea typeface="Times New Roman" panose="02020603050405020304" pitchFamily="18" charset="0"/>
            </a:endParaRPr>
          </a:p>
        </p:txBody>
      </p:sp>
      <p:sp>
        <p:nvSpPr>
          <p:cNvPr id="10" name="TextBox 9">
            <a:extLst>
              <a:ext uri="{FF2B5EF4-FFF2-40B4-BE49-F238E27FC236}">
                <a16:creationId xmlns:a16="http://schemas.microsoft.com/office/drawing/2014/main" id="{1CA2FC50-C03F-900F-C864-79513F4AD756}"/>
              </a:ext>
            </a:extLst>
          </p:cNvPr>
          <p:cNvSpPr txBox="1"/>
          <p:nvPr/>
        </p:nvSpPr>
        <p:spPr>
          <a:xfrm>
            <a:off x="6771991" y="4139607"/>
            <a:ext cx="5339755" cy="2215991"/>
          </a:xfrm>
          <a:prstGeom prst="rect">
            <a:avLst/>
          </a:prstGeom>
          <a:noFill/>
        </p:spPr>
        <p:txBody>
          <a:bodyPr wrap="square">
            <a:spAutoFit/>
          </a:bodyPr>
          <a:lstStyle/>
          <a:p>
            <a:pPr marR="0" lvl="0" algn="just">
              <a:spcBef>
                <a:spcPts val="0"/>
              </a:spcBef>
              <a:spcAft>
                <a:spcPts val="0"/>
              </a:spcAft>
            </a:pPr>
            <a:r>
              <a:rPr lang="en-US" sz="1600" dirty="0">
                <a:solidFill>
                  <a:srgbClr val="0000FF"/>
                </a:solidFill>
                <a:effectLst/>
                <a:latin typeface="Times New Roman" panose="02020603050405020304" pitchFamily="18" charset="0"/>
                <a:ea typeface="Times New Roman" panose="02020603050405020304" pitchFamily="18" charset="0"/>
              </a:rPr>
              <a:t>3.   </a:t>
            </a:r>
            <a:r>
              <a:rPr lang="en-US" sz="1600" strike="sngStrike" dirty="0">
                <a:solidFill>
                  <a:srgbClr val="0000FF"/>
                </a:solidFill>
                <a:effectLst/>
                <a:latin typeface="Times New Roman" panose="02020603050405020304" pitchFamily="18" charset="0"/>
                <a:ea typeface="Times New Roman" panose="02020603050405020304" pitchFamily="18" charset="0"/>
              </a:rPr>
              <a:t>Certificate of Baptism </a:t>
            </a:r>
            <a:r>
              <a:rPr lang="en-US" sz="1600" u="sng" strike="sngStrike" dirty="0">
                <a:solidFill>
                  <a:srgbClr val="FF0000"/>
                </a:solidFill>
                <a:effectLst/>
                <a:latin typeface="Times New Roman" panose="02020603050405020304" pitchFamily="18" charset="0"/>
                <a:ea typeface="Times New Roman" panose="02020603050405020304" pitchFamily="18" charset="0"/>
              </a:rPr>
              <a:t>OR</a:t>
            </a:r>
            <a:r>
              <a:rPr lang="en-US" sz="1600" strike="sngStrike" dirty="0">
                <a:solidFill>
                  <a:srgbClr val="0000FF"/>
                </a:solidFill>
                <a:effectLst/>
                <a:latin typeface="Times New Roman" panose="02020603050405020304" pitchFamily="18" charset="0"/>
                <a:ea typeface="Times New Roman" panose="02020603050405020304" pitchFamily="18" charset="0"/>
              </a:rPr>
              <a:t> Confirmation </a:t>
            </a:r>
            <a:r>
              <a:rPr lang="en-US" sz="1600" u="sng" strike="sngStrike" dirty="0">
                <a:solidFill>
                  <a:srgbClr val="FF0000"/>
                </a:solidFill>
                <a:effectLst/>
                <a:latin typeface="Times New Roman" panose="02020603050405020304" pitchFamily="18" charset="0"/>
                <a:ea typeface="Times New Roman" panose="02020603050405020304" pitchFamily="18" charset="0"/>
              </a:rPr>
              <a:t>OR</a:t>
            </a:r>
            <a:r>
              <a:rPr lang="en-US" sz="1600" strike="sngStrike" dirty="0">
                <a:solidFill>
                  <a:srgbClr val="0000FF"/>
                </a:solidFill>
                <a:effectLst/>
                <a:latin typeface="Times New Roman" panose="02020603050405020304" pitchFamily="18" charset="0"/>
                <a:ea typeface="Times New Roman" panose="02020603050405020304" pitchFamily="18" charset="0"/>
              </a:rPr>
              <a:t> Marriage</a:t>
            </a:r>
            <a:endParaRPr lang="en-US" sz="1600" strike="sngStrike" dirty="0">
              <a:effectLst/>
              <a:latin typeface="Times New Roman" panose="02020603050405020304" pitchFamily="18" charset="0"/>
              <a:ea typeface="Times New Roman" panose="02020603050405020304" pitchFamily="18" charset="0"/>
            </a:endParaRPr>
          </a:p>
          <a:p>
            <a:pPr marL="742950" marR="0" lvl="1" indent="-285750" algn="just">
              <a:spcBef>
                <a:spcPts val="0"/>
              </a:spcBef>
              <a:spcAft>
                <a:spcPts val="0"/>
              </a:spcAft>
              <a:buFont typeface="Courier New" panose="02070309020205020404" pitchFamily="49" charset="0"/>
              <a:buChar char="o"/>
            </a:pPr>
            <a:r>
              <a:rPr lang="en-US" sz="1600" strike="sngStrike" dirty="0">
                <a:solidFill>
                  <a:srgbClr val="0000FF"/>
                </a:solidFill>
                <a:effectLst/>
                <a:latin typeface="Times New Roman" panose="02020603050405020304" pitchFamily="18" charset="0"/>
                <a:ea typeface="Times New Roman" panose="02020603050405020304" pitchFamily="18" charset="0"/>
              </a:rPr>
              <a:t>Sponsors must submit a copy of any of the above certificates, please attach it to the Sponsor letter and send it to </a:t>
            </a:r>
            <a:r>
              <a:rPr lang="en-US" sz="1600" u="sng" strike="sngStrike" dirty="0">
                <a:solidFill>
                  <a:srgbClr val="0000FF"/>
                </a:solidFill>
                <a:effectLst/>
                <a:latin typeface="Times New Roman" panose="02020603050405020304" pitchFamily="18" charset="0"/>
                <a:ea typeface="Times New Roman" panose="02020603050405020304" pitchFamily="18" charset="0"/>
                <a:hlinkClick r:id="rId3"/>
              </a:rPr>
              <a:t>miguel.ruiz@guadalupedoral.org</a:t>
            </a:r>
            <a:endParaRPr lang="en-US" sz="1600" strike="sngStrike"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AR" sz="1400" i="1" strike="sngStrike" dirty="0">
                <a:solidFill>
                  <a:srgbClr val="0000FF"/>
                </a:solidFill>
                <a:effectLst/>
                <a:latin typeface="Times New Roman" panose="02020603050405020304" pitchFamily="18" charset="0"/>
                <a:ea typeface="Times New Roman" panose="02020603050405020304" pitchFamily="18" charset="0"/>
              </a:rPr>
              <a:t>Los padrinos deben entregar una copia de alguno de los certificados arriba mencionados. Por favor adjúntelo al Sponsor </a:t>
            </a:r>
            <a:r>
              <a:rPr lang="es-AR" sz="1400" i="1" strike="sngStrike" dirty="0" err="1">
                <a:solidFill>
                  <a:srgbClr val="0000FF"/>
                </a:solidFill>
                <a:effectLst/>
                <a:latin typeface="Times New Roman" panose="02020603050405020304" pitchFamily="18" charset="0"/>
                <a:ea typeface="Times New Roman" panose="02020603050405020304" pitchFamily="18" charset="0"/>
              </a:rPr>
              <a:t>Letter</a:t>
            </a:r>
            <a:r>
              <a:rPr lang="es-AR" sz="1400" i="1" strike="sngStrike" dirty="0">
                <a:solidFill>
                  <a:srgbClr val="0000FF"/>
                </a:solidFill>
                <a:effectLst/>
                <a:latin typeface="Times New Roman" panose="02020603050405020304" pitchFamily="18" charset="0"/>
                <a:ea typeface="Times New Roman" panose="02020603050405020304" pitchFamily="18" charset="0"/>
              </a:rPr>
              <a:t> y envíelo a </a:t>
            </a:r>
            <a:r>
              <a:rPr lang="es-VE" sz="1600" u="sng" strike="sngStrike" dirty="0">
                <a:solidFill>
                  <a:srgbClr val="0000FF"/>
                </a:solidFill>
                <a:effectLst/>
                <a:latin typeface="Times New Roman" panose="02020603050405020304" pitchFamily="18" charset="0"/>
                <a:ea typeface="Times New Roman" panose="02020603050405020304" pitchFamily="18" charset="0"/>
                <a:hlinkClick r:id="rId3"/>
              </a:rPr>
              <a:t>miguel.ruiz@guadalupedoral.org</a:t>
            </a:r>
            <a:endParaRPr lang="en-US" sz="1600" strike="sngStrike"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600" strike="sngStrike" dirty="0">
                <a:solidFill>
                  <a:srgbClr val="0000FF"/>
                </a:solidFill>
                <a:effectLst/>
                <a:latin typeface="Times New Roman" panose="02020603050405020304" pitchFamily="18" charset="0"/>
                <a:ea typeface="Times New Roman" panose="02020603050405020304" pitchFamily="18" charset="0"/>
              </a:rPr>
              <a:t>Must by submit it by </a:t>
            </a:r>
            <a:r>
              <a:rPr lang="en-US" sz="1600" b="1" u="sng" strike="sngStrike" dirty="0">
                <a:solidFill>
                  <a:srgbClr val="FF0000"/>
                </a:solidFill>
                <a:effectLst/>
                <a:latin typeface="Times New Roman" panose="02020603050405020304" pitchFamily="18" charset="0"/>
                <a:ea typeface="Times New Roman" panose="02020603050405020304" pitchFamily="18" charset="0"/>
              </a:rPr>
              <a:t>December 12</a:t>
            </a:r>
            <a:r>
              <a:rPr lang="en-US" sz="1600" b="1" u="sng" strike="sngStrike" baseline="30000" dirty="0">
                <a:solidFill>
                  <a:srgbClr val="FF0000"/>
                </a:solidFill>
                <a:effectLst/>
                <a:latin typeface="Times New Roman" panose="02020603050405020304" pitchFamily="18" charset="0"/>
                <a:ea typeface="Times New Roman" panose="02020603050405020304" pitchFamily="18" charset="0"/>
              </a:rPr>
              <a:t>th</a:t>
            </a:r>
            <a:r>
              <a:rPr lang="en-US" sz="1600" b="1" u="sng" strike="sngStrike" dirty="0">
                <a:solidFill>
                  <a:srgbClr val="FF0000"/>
                </a:solidFill>
                <a:effectLst/>
                <a:latin typeface="Times New Roman" panose="02020603050405020304" pitchFamily="18" charset="0"/>
                <a:ea typeface="Times New Roman" panose="02020603050405020304" pitchFamily="18" charset="0"/>
              </a:rPr>
              <a:t>, 2025.</a:t>
            </a:r>
            <a:endParaRPr lang="en-US" sz="1600" strike="sngStrike" dirty="0">
              <a:effectLst/>
              <a:latin typeface="Times New Roman" panose="02020603050405020304" pitchFamily="18" charset="0"/>
              <a:ea typeface="Times New Roman" panose="02020603050405020304" pitchFamily="18" charset="0"/>
            </a:endParaRPr>
          </a:p>
        </p:txBody>
      </p:sp>
      <p:pic>
        <p:nvPicPr>
          <p:cNvPr id="3074" name="Picture 2" descr="OCIA – Spirit of Christ Catholic Community">
            <a:extLst>
              <a:ext uri="{FF2B5EF4-FFF2-40B4-BE49-F238E27FC236}">
                <a16:creationId xmlns:a16="http://schemas.microsoft.com/office/drawing/2014/main" id="{752FF77A-6141-77B0-8A43-472442CD10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14709" y="316384"/>
            <a:ext cx="3679762" cy="3333750"/>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a:extLst>
              <a:ext uri="{FF2B5EF4-FFF2-40B4-BE49-F238E27FC236}">
                <a16:creationId xmlns:a16="http://schemas.microsoft.com/office/drawing/2014/main" id="{1081E007-5BC0-E57F-30D1-39749D122A21}"/>
              </a:ext>
            </a:extLst>
          </p:cNvPr>
          <p:cNvCxnSpPr>
            <a:cxnSpLocks/>
          </p:cNvCxnSpPr>
          <p:nvPr/>
        </p:nvCxnSpPr>
        <p:spPr>
          <a:xfrm flipV="1">
            <a:off x="6980222" y="4253749"/>
            <a:ext cx="4952246" cy="1902607"/>
          </a:xfrm>
          <a:prstGeom prst="line">
            <a:avLst/>
          </a:prstGeom>
          <a:ln w="19050" cap="flat" cmpd="sng" algn="ctr">
            <a:solidFill>
              <a:srgbClr val="FF0000"/>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6168409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1172E9-8FB4-4E48-5F5B-AB2048A9B4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B987A8-47AF-D93A-FDF3-7BD6E5A70352}"/>
              </a:ext>
            </a:extLst>
          </p:cNvPr>
          <p:cNvSpPr>
            <a:spLocks noGrp="1"/>
          </p:cNvSpPr>
          <p:nvPr>
            <p:ph type="title"/>
          </p:nvPr>
        </p:nvSpPr>
        <p:spPr>
          <a:xfrm>
            <a:off x="341575" y="226855"/>
            <a:ext cx="5751967" cy="887726"/>
          </a:xfrm>
        </p:spPr>
        <p:txBody>
          <a:bodyPr>
            <a:normAutofit/>
          </a:bodyPr>
          <a:lstStyle/>
          <a:p>
            <a:pPr algn="ctr"/>
            <a:r>
              <a:rPr lang="en-US" b="1" dirty="0">
                <a:solidFill>
                  <a:schemeClr val="accent4">
                    <a:lumMod val="60000"/>
                    <a:lumOff val="40000"/>
                  </a:schemeClr>
                </a:solidFill>
                <a:latin typeface="Times New Roman" panose="02020603050405020304" pitchFamily="18" charset="0"/>
                <a:cs typeface="Times New Roman" panose="02020603050405020304" pitchFamily="18" charset="0"/>
              </a:rPr>
              <a:t>Sponsor’s Document</a:t>
            </a:r>
          </a:p>
        </p:txBody>
      </p:sp>
      <p:sp>
        <p:nvSpPr>
          <p:cNvPr id="5" name="TextBox 4">
            <a:extLst>
              <a:ext uri="{FF2B5EF4-FFF2-40B4-BE49-F238E27FC236}">
                <a16:creationId xmlns:a16="http://schemas.microsoft.com/office/drawing/2014/main" id="{8F379D3E-F595-5086-CF17-1619BB9BCF76}"/>
              </a:ext>
            </a:extLst>
          </p:cNvPr>
          <p:cNvSpPr txBox="1"/>
          <p:nvPr/>
        </p:nvSpPr>
        <p:spPr>
          <a:xfrm>
            <a:off x="350629" y="973578"/>
            <a:ext cx="6240294" cy="1231106"/>
          </a:xfrm>
          <a:prstGeom prst="rect">
            <a:avLst/>
          </a:prstGeom>
          <a:noFill/>
        </p:spPr>
        <p:txBody>
          <a:bodyPr wrap="square">
            <a:spAutoFit/>
          </a:bodyPr>
          <a:lstStyle/>
          <a:p>
            <a:pPr marL="342900" marR="0" lvl="0" indent="-342900" algn="just">
              <a:spcBef>
                <a:spcPts val="0"/>
              </a:spcBef>
              <a:spcAft>
                <a:spcPts val="0"/>
              </a:spcAft>
              <a:buFont typeface="+mj-lt"/>
              <a:buAutoNum type="arabicPeriod"/>
            </a:pPr>
            <a:r>
              <a:rPr lang="en-US" sz="2000" dirty="0">
                <a:solidFill>
                  <a:srgbClr val="0000FF"/>
                </a:solidFill>
                <a:effectLst/>
                <a:latin typeface="Times New Roman" panose="02020603050405020304" pitchFamily="18" charset="0"/>
                <a:ea typeface="Times New Roman" panose="02020603050405020304" pitchFamily="18" charset="0"/>
              </a:rPr>
              <a:t>Pre-Baptism Class for Parents &amp; Godparents: MANDATORY. </a:t>
            </a:r>
            <a:r>
              <a:rPr lang="en-US" sz="2000" dirty="0">
                <a:solidFill>
                  <a:srgbClr val="0000FF"/>
                </a:solidFill>
                <a:latin typeface="Times New Roman" panose="02020603050405020304" pitchFamily="18" charset="0"/>
                <a:ea typeface="Times New Roman" panose="02020603050405020304" pitchFamily="18" charset="0"/>
              </a:rPr>
              <a:t> Must be submitted by</a:t>
            </a:r>
            <a:r>
              <a:rPr lang="en-US" sz="2000" dirty="0">
                <a:solidFill>
                  <a:srgbClr val="FF0000"/>
                </a:solidFill>
                <a:latin typeface="Times New Roman" panose="02020603050405020304" pitchFamily="18" charset="0"/>
                <a:ea typeface="Times New Roman" panose="02020603050405020304" pitchFamily="18" charset="0"/>
              </a:rPr>
              <a:t> November 1</a:t>
            </a:r>
            <a:r>
              <a:rPr lang="en-US" sz="2000" baseline="30000" dirty="0">
                <a:solidFill>
                  <a:srgbClr val="FF0000"/>
                </a:solidFill>
                <a:latin typeface="Times New Roman" panose="02020603050405020304" pitchFamily="18" charset="0"/>
                <a:ea typeface="Times New Roman" panose="02020603050405020304" pitchFamily="18" charset="0"/>
              </a:rPr>
              <a:t>st</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a:solidFill>
                  <a:srgbClr val="0000FF"/>
                </a:solidFill>
                <a:latin typeface="Times New Roman" panose="02020603050405020304" pitchFamily="18" charset="0"/>
                <a:ea typeface="Times New Roman" panose="02020603050405020304" pitchFamily="18" charset="0"/>
              </a:rPr>
              <a:t>via e-mail your Google Classroom</a:t>
            </a:r>
            <a:endParaRPr lang="en-US" sz="2000" dirty="0">
              <a:solidFill>
                <a:srgbClr val="FF0000"/>
              </a:solidFill>
              <a:effectLst/>
              <a:latin typeface="Times New Roman" panose="02020603050405020304" pitchFamily="18" charset="0"/>
              <a:ea typeface="Times New Roman" panose="02020603050405020304" pitchFamily="18" charset="0"/>
            </a:endParaRPr>
          </a:p>
          <a:p>
            <a:pPr marL="685800" marR="0" algn="just">
              <a:spcBef>
                <a:spcPts val="0"/>
              </a:spcBef>
              <a:spcAft>
                <a:spcPts val="0"/>
              </a:spcAft>
            </a:pPr>
            <a:r>
              <a:rPr lang="en-US" sz="1400" dirty="0">
                <a:solidFill>
                  <a:srgbClr val="0000FF"/>
                </a:solidFill>
                <a:effectLst/>
                <a:latin typeface="Times New Roman" panose="02020603050405020304" pitchFamily="18" charset="0"/>
                <a:ea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83D8D8C5-F8B7-7E62-7260-948989FA14B2}"/>
              </a:ext>
            </a:extLst>
          </p:cNvPr>
          <p:cNvSpPr txBox="1"/>
          <p:nvPr/>
        </p:nvSpPr>
        <p:spPr>
          <a:xfrm>
            <a:off x="3971003" y="3750598"/>
            <a:ext cx="5309419" cy="1200329"/>
          </a:xfrm>
          <a:prstGeom prst="rect">
            <a:avLst/>
          </a:prstGeom>
          <a:noFill/>
        </p:spPr>
        <p:txBody>
          <a:bodyPr wrap="square">
            <a:spAutoFit/>
          </a:bodyPr>
          <a:lstStyle/>
          <a:p>
            <a:pPr marL="342900" marR="0" lvl="0" indent="-342900" algn="just">
              <a:spcBef>
                <a:spcPts val="0"/>
              </a:spcBef>
              <a:spcAft>
                <a:spcPts val="0"/>
              </a:spcAft>
              <a:buAutoNum type="arabicPeriod" startAt="2"/>
            </a:pPr>
            <a:r>
              <a:rPr lang="en-US" dirty="0">
                <a:solidFill>
                  <a:srgbClr val="0000FF"/>
                </a:solidFill>
                <a:effectLst/>
                <a:latin typeface="Times New Roman" panose="02020603050405020304" pitchFamily="18" charset="0"/>
                <a:ea typeface="Times New Roman" panose="02020603050405020304" pitchFamily="18" charset="0"/>
              </a:rPr>
              <a:t>Sponsor Letter</a:t>
            </a:r>
            <a:endParaRPr lang="en-US" dirty="0">
              <a:solidFill>
                <a:srgbClr val="0000FF"/>
              </a:solidFill>
              <a:latin typeface="Times New Roman" panose="02020603050405020304" pitchFamily="18" charset="0"/>
              <a:ea typeface="Times New Roman" panose="02020603050405020304" pitchFamily="18" charset="0"/>
            </a:endParaRPr>
          </a:p>
          <a:p>
            <a:pPr marR="0" lvl="0" algn="just">
              <a:spcBef>
                <a:spcPts val="0"/>
              </a:spcBef>
              <a:spcAft>
                <a:spcPts val="0"/>
              </a:spcAft>
            </a:pPr>
            <a:r>
              <a:rPr lang="en-US" dirty="0">
                <a:solidFill>
                  <a:srgbClr val="0000FF"/>
                </a:solidFill>
                <a:latin typeface="Times New Roman" panose="02020603050405020304" pitchFamily="18" charset="0"/>
                <a:ea typeface="Times New Roman" panose="02020603050405020304" pitchFamily="18" charset="0"/>
              </a:rPr>
              <a:t>S</a:t>
            </a:r>
            <a:r>
              <a:rPr lang="en-US" dirty="0">
                <a:solidFill>
                  <a:srgbClr val="0000FF"/>
                </a:solidFill>
                <a:effectLst/>
                <a:latin typeface="Times New Roman" panose="02020603050405020304" pitchFamily="18" charset="0"/>
                <a:ea typeface="Times New Roman" panose="02020603050405020304" pitchFamily="18" charset="0"/>
              </a:rPr>
              <a:t>ponsors must complete and sign the attached Sponsor Letter Must by submit it by </a:t>
            </a:r>
            <a:r>
              <a:rPr lang="en-US" b="1" u="sng" dirty="0">
                <a:solidFill>
                  <a:srgbClr val="FF0000"/>
                </a:solidFill>
                <a:effectLst/>
                <a:latin typeface="Times New Roman" panose="02020603050405020304" pitchFamily="18" charset="0"/>
                <a:ea typeface="Times New Roman" panose="02020603050405020304" pitchFamily="18" charset="0"/>
              </a:rPr>
              <a:t>December 12</a:t>
            </a:r>
            <a:r>
              <a:rPr lang="en-US" b="1" u="sng" baseline="30000" dirty="0">
                <a:solidFill>
                  <a:srgbClr val="FF0000"/>
                </a:solidFill>
                <a:effectLst/>
                <a:latin typeface="Times New Roman" panose="02020603050405020304" pitchFamily="18" charset="0"/>
                <a:ea typeface="Times New Roman" panose="02020603050405020304" pitchFamily="18" charset="0"/>
              </a:rPr>
              <a:t>th</a:t>
            </a:r>
            <a:r>
              <a:rPr lang="en-US" b="1" u="sng" dirty="0">
                <a:solidFill>
                  <a:srgbClr val="FF0000"/>
                </a:solidFill>
                <a:effectLst/>
                <a:latin typeface="Times New Roman" panose="02020603050405020304" pitchFamily="18" charset="0"/>
                <a:ea typeface="Times New Roman" panose="02020603050405020304" pitchFamily="18" charset="0"/>
              </a:rPr>
              <a:t>, 2025</a:t>
            </a:r>
            <a:r>
              <a:rPr lang="en-US" b="1" u="sng" dirty="0">
                <a:solidFill>
                  <a:srgbClr val="C00000"/>
                </a:solidFill>
                <a:effectLst/>
                <a:latin typeface="Times New Roman" panose="02020603050405020304" pitchFamily="18" charset="0"/>
                <a:ea typeface="Times New Roman" panose="02020603050405020304" pitchFamily="18" charset="0"/>
              </a:rPr>
              <a:t>,</a:t>
            </a:r>
            <a:r>
              <a:rPr lang="en-US" b="1" u="sng" dirty="0">
                <a:solidFill>
                  <a:srgbClr val="0000FF"/>
                </a:solidFill>
                <a:effectLst/>
                <a:latin typeface="Times New Roman" panose="02020603050405020304" pitchFamily="18" charset="0"/>
                <a:ea typeface="Times New Roman" panose="02020603050405020304" pitchFamily="18" charset="0"/>
              </a:rPr>
              <a:t> </a:t>
            </a:r>
            <a:r>
              <a:rPr lang="en-US" dirty="0">
                <a:solidFill>
                  <a:srgbClr val="0000FF"/>
                </a:solidFill>
                <a:effectLst/>
                <a:latin typeface="Times New Roman" panose="02020603050405020304" pitchFamily="18" charset="0"/>
                <a:ea typeface="Times New Roman" panose="02020603050405020304" pitchFamily="18" charset="0"/>
              </a:rPr>
              <a:t>via e-mail your Google Classroom</a:t>
            </a:r>
            <a:endParaRPr lang="en-US" dirty="0">
              <a:effectLst/>
              <a:latin typeface="Times New Roman" panose="02020603050405020304" pitchFamily="18" charset="0"/>
              <a:ea typeface="Times New Roman" panose="02020603050405020304" pitchFamily="18" charset="0"/>
            </a:endParaRPr>
          </a:p>
        </p:txBody>
      </p:sp>
      <p:pic>
        <p:nvPicPr>
          <p:cNvPr id="3074" name="Picture 2" descr="OCIA – Spirit of Christ Catholic Community">
            <a:extLst>
              <a:ext uri="{FF2B5EF4-FFF2-40B4-BE49-F238E27FC236}">
                <a16:creationId xmlns:a16="http://schemas.microsoft.com/office/drawing/2014/main" id="{62387AE3-7BA2-471E-0C21-436B48FDFF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14709" y="298277"/>
            <a:ext cx="3333750" cy="33337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53CC6F61-835B-AE43-268C-5269F3BA82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575" y="2035771"/>
            <a:ext cx="6520952" cy="163023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2B49D535-2DC5-55CB-030E-749608183777}"/>
              </a:ext>
            </a:extLst>
          </p:cNvPr>
          <p:cNvSpPr/>
          <p:nvPr/>
        </p:nvSpPr>
        <p:spPr>
          <a:xfrm>
            <a:off x="407406" y="3429000"/>
            <a:ext cx="6455121" cy="32159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Times New Roman" panose="02020603050405020304" pitchFamily="18" charset="0"/>
                <a:cs typeface="Times New Roman" panose="02020603050405020304" pitchFamily="18" charset="0"/>
              </a:rPr>
              <a:t>www.guadalupedoral.info/pre-baptismal-classes/</a:t>
            </a:r>
          </a:p>
        </p:txBody>
      </p:sp>
      <p:pic>
        <p:nvPicPr>
          <p:cNvPr id="8" name="Picture 7">
            <a:extLst>
              <a:ext uri="{FF2B5EF4-FFF2-40B4-BE49-F238E27FC236}">
                <a16:creationId xmlns:a16="http://schemas.microsoft.com/office/drawing/2014/main" id="{FB7ECE5C-DE89-0FF2-1237-B3468B2F50CE}"/>
              </a:ext>
            </a:extLst>
          </p:cNvPr>
          <p:cNvPicPr>
            <a:picLocks noChangeAspect="1"/>
          </p:cNvPicPr>
          <p:nvPr/>
        </p:nvPicPr>
        <p:blipFill>
          <a:blip r:embed="rId4"/>
          <a:stretch>
            <a:fillRect/>
          </a:stretch>
        </p:blipFill>
        <p:spPr>
          <a:xfrm>
            <a:off x="4003571" y="5019316"/>
            <a:ext cx="5357711" cy="1073476"/>
          </a:xfrm>
          <a:prstGeom prst="rect">
            <a:avLst/>
          </a:prstGeom>
        </p:spPr>
      </p:pic>
      <p:sp>
        <p:nvSpPr>
          <p:cNvPr id="9" name="Rectangle 8">
            <a:extLst>
              <a:ext uri="{FF2B5EF4-FFF2-40B4-BE49-F238E27FC236}">
                <a16:creationId xmlns:a16="http://schemas.microsoft.com/office/drawing/2014/main" id="{85C0F641-CD36-3F0E-8299-A822762A8F3B}"/>
              </a:ext>
            </a:extLst>
          </p:cNvPr>
          <p:cNvSpPr/>
          <p:nvPr/>
        </p:nvSpPr>
        <p:spPr>
          <a:xfrm>
            <a:off x="3634966" y="6161181"/>
            <a:ext cx="6455121" cy="32159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latin typeface="Times New Roman" panose="02020603050405020304" pitchFamily="18" charset="0"/>
                <a:cs typeface="Times New Roman" panose="02020603050405020304" pitchFamily="18" charset="0"/>
              </a:rPr>
              <a:t>www.guadalupedoral.info/wp-content/uploads/2021/11/Sponsor-Letter-Bilingual-1.pdf</a:t>
            </a:r>
          </a:p>
        </p:txBody>
      </p:sp>
    </p:spTree>
    <p:extLst>
      <p:ext uri="{BB962C8B-B14F-4D97-AF65-F5344CB8AC3E}">
        <p14:creationId xmlns:p14="http://schemas.microsoft.com/office/powerpoint/2010/main" val="34197295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3D1498D-086E-0A0E-CD44-464A28F6C345}"/>
            </a:ext>
          </a:extLst>
        </p:cNvPr>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C6483195-E744-75D3-C3E4-F4B0BEA5D2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Graphic 23" descr="Contract with solid fill">
            <a:extLst>
              <a:ext uri="{FF2B5EF4-FFF2-40B4-BE49-F238E27FC236}">
                <a16:creationId xmlns:a16="http://schemas.microsoft.com/office/drawing/2014/main" id="{DD9192E6-39AC-FD77-A987-164A848FD10F}"/>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764988" y="1744515"/>
            <a:ext cx="3368969" cy="3368969"/>
          </a:xfrm>
          <a:prstGeom prst="rect">
            <a:avLst/>
          </a:prstGeom>
        </p:spPr>
      </p:pic>
      <p:sp>
        <p:nvSpPr>
          <p:cNvPr id="31" name="Freeform: Shape 30">
            <a:extLst>
              <a:ext uri="{FF2B5EF4-FFF2-40B4-BE49-F238E27FC236}">
                <a16:creationId xmlns:a16="http://schemas.microsoft.com/office/drawing/2014/main" id="{21A43DF8-F7A9-816E-99AD-53C5DE214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992"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endParaRPr lang="en-US"/>
          </a:p>
        </p:txBody>
      </p:sp>
      <p:sp>
        <p:nvSpPr>
          <p:cNvPr id="8" name="TextBox 7">
            <a:extLst>
              <a:ext uri="{FF2B5EF4-FFF2-40B4-BE49-F238E27FC236}">
                <a16:creationId xmlns:a16="http://schemas.microsoft.com/office/drawing/2014/main" id="{93F02EE5-6CA6-7CE4-CB1C-4A4C0542022D}"/>
              </a:ext>
            </a:extLst>
          </p:cNvPr>
          <p:cNvSpPr txBox="1"/>
          <p:nvPr/>
        </p:nvSpPr>
        <p:spPr>
          <a:xfrm>
            <a:off x="5622061" y="762538"/>
            <a:ext cx="5649349" cy="3199862"/>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6600" b="1" kern="1200" dirty="0">
                <a:solidFill>
                  <a:srgbClr val="FFFFFF"/>
                </a:solidFill>
                <a:latin typeface="Times New Roman" panose="02020603050405020304" pitchFamily="18" charset="0"/>
                <a:ea typeface="+mj-ea"/>
                <a:cs typeface="Times New Roman" panose="02020603050405020304" pitchFamily="18" charset="0"/>
              </a:rPr>
              <a:t>Sponsor Requirements</a:t>
            </a:r>
          </a:p>
        </p:txBody>
      </p:sp>
      <p:sp>
        <p:nvSpPr>
          <p:cNvPr id="33" name="sketch line">
            <a:extLst>
              <a:ext uri="{FF2B5EF4-FFF2-40B4-BE49-F238E27FC236}">
                <a16:creationId xmlns:a16="http://schemas.microsoft.com/office/drawing/2014/main" id="{FB67DA03-5853-90BF-1A47-6C1912793E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7682" y="4043302"/>
            <a:ext cx="5303520" cy="18288"/>
          </a:xfrm>
          <a:custGeom>
            <a:avLst/>
            <a:gdLst>
              <a:gd name="connsiteX0" fmla="*/ 0 w 5303520"/>
              <a:gd name="connsiteY0" fmla="*/ 0 h 18288"/>
              <a:gd name="connsiteX1" fmla="*/ 556870 w 5303520"/>
              <a:gd name="connsiteY1" fmla="*/ 0 h 18288"/>
              <a:gd name="connsiteX2" fmla="*/ 1272845 w 5303520"/>
              <a:gd name="connsiteY2" fmla="*/ 0 h 18288"/>
              <a:gd name="connsiteX3" fmla="*/ 1882750 w 5303520"/>
              <a:gd name="connsiteY3" fmla="*/ 0 h 18288"/>
              <a:gd name="connsiteX4" fmla="*/ 2439619 w 5303520"/>
              <a:gd name="connsiteY4" fmla="*/ 0 h 18288"/>
              <a:gd name="connsiteX5" fmla="*/ 3155594 w 5303520"/>
              <a:gd name="connsiteY5" fmla="*/ 0 h 18288"/>
              <a:gd name="connsiteX6" fmla="*/ 3818534 w 5303520"/>
              <a:gd name="connsiteY6" fmla="*/ 0 h 18288"/>
              <a:gd name="connsiteX7" fmla="*/ 4481474 w 5303520"/>
              <a:gd name="connsiteY7" fmla="*/ 0 h 18288"/>
              <a:gd name="connsiteX8" fmla="*/ 5303520 w 5303520"/>
              <a:gd name="connsiteY8" fmla="*/ 0 h 18288"/>
              <a:gd name="connsiteX9" fmla="*/ 5303520 w 5303520"/>
              <a:gd name="connsiteY9" fmla="*/ 18288 h 18288"/>
              <a:gd name="connsiteX10" fmla="*/ 4746650 w 5303520"/>
              <a:gd name="connsiteY10" fmla="*/ 18288 h 18288"/>
              <a:gd name="connsiteX11" fmla="*/ 4242816 w 5303520"/>
              <a:gd name="connsiteY11" fmla="*/ 18288 h 18288"/>
              <a:gd name="connsiteX12" fmla="*/ 3526841 w 5303520"/>
              <a:gd name="connsiteY12" fmla="*/ 18288 h 18288"/>
              <a:gd name="connsiteX13" fmla="*/ 2969971 w 5303520"/>
              <a:gd name="connsiteY13" fmla="*/ 18288 h 18288"/>
              <a:gd name="connsiteX14" fmla="*/ 2253996 w 5303520"/>
              <a:gd name="connsiteY14" fmla="*/ 18288 h 18288"/>
              <a:gd name="connsiteX15" fmla="*/ 1484986 w 5303520"/>
              <a:gd name="connsiteY15" fmla="*/ 18288 h 18288"/>
              <a:gd name="connsiteX16" fmla="*/ 875081 w 5303520"/>
              <a:gd name="connsiteY16" fmla="*/ 18288 h 18288"/>
              <a:gd name="connsiteX17" fmla="*/ 0 w 5303520"/>
              <a:gd name="connsiteY17" fmla="*/ 18288 h 18288"/>
              <a:gd name="connsiteX18" fmla="*/ 0 w 530352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03520" h="18288" fill="none" extrusionOk="0">
                <a:moveTo>
                  <a:pt x="0" y="0"/>
                </a:moveTo>
                <a:cubicBezTo>
                  <a:pt x="191807" y="-19560"/>
                  <a:pt x="373092" y="14032"/>
                  <a:pt x="556870" y="0"/>
                </a:cubicBezTo>
                <a:cubicBezTo>
                  <a:pt x="740648" y="-14032"/>
                  <a:pt x="1109645" y="5886"/>
                  <a:pt x="1272845" y="0"/>
                </a:cubicBezTo>
                <a:cubicBezTo>
                  <a:pt x="1436045" y="-5886"/>
                  <a:pt x="1723352" y="-21940"/>
                  <a:pt x="1882750" y="0"/>
                </a:cubicBezTo>
                <a:cubicBezTo>
                  <a:pt x="2042148" y="21940"/>
                  <a:pt x="2308812" y="-23394"/>
                  <a:pt x="2439619" y="0"/>
                </a:cubicBezTo>
                <a:cubicBezTo>
                  <a:pt x="2570426" y="23394"/>
                  <a:pt x="2936980" y="-3315"/>
                  <a:pt x="3155594" y="0"/>
                </a:cubicBezTo>
                <a:cubicBezTo>
                  <a:pt x="3374208" y="3315"/>
                  <a:pt x="3528026" y="24519"/>
                  <a:pt x="3818534" y="0"/>
                </a:cubicBezTo>
                <a:cubicBezTo>
                  <a:pt x="4109042" y="-24519"/>
                  <a:pt x="4161759" y="-18720"/>
                  <a:pt x="4481474" y="0"/>
                </a:cubicBezTo>
                <a:cubicBezTo>
                  <a:pt x="4801189" y="18720"/>
                  <a:pt x="5011126" y="27308"/>
                  <a:pt x="5303520" y="0"/>
                </a:cubicBezTo>
                <a:cubicBezTo>
                  <a:pt x="5304050" y="6954"/>
                  <a:pt x="5304254" y="12839"/>
                  <a:pt x="5303520" y="18288"/>
                </a:cubicBezTo>
                <a:cubicBezTo>
                  <a:pt x="5132450" y="501"/>
                  <a:pt x="4953391" y="18714"/>
                  <a:pt x="4746650" y="18288"/>
                </a:cubicBezTo>
                <a:cubicBezTo>
                  <a:pt x="4539909" y="17863"/>
                  <a:pt x="4361261" y="7168"/>
                  <a:pt x="4242816" y="18288"/>
                </a:cubicBezTo>
                <a:cubicBezTo>
                  <a:pt x="4124371" y="29408"/>
                  <a:pt x="3754907" y="21026"/>
                  <a:pt x="3526841" y="18288"/>
                </a:cubicBezTo>
                <a:cubicBezTo>
                  <a:pt x="3298775" y="15550"/>
                  <a:pt x="3164473" y="3913"/>
                  <a:pt x="2969971" y="18288"/>
                </a:cubicBezTo>
                <a:cubicBezTo>
                  <a:pt x="2775469" y="32664"/>
                  <a:pt x="2608536" y="2050"/>
                  <a:pt x="2253996" y="18288"/>
                </a:cubicBezTo>
                <a:cubicBezTo>
                  <a:pt x="1899456" y="34526"/>
                  <a:pt x="1752044" y="28789"/>
                  <a:pt x="1484986" y="18288"/>
                </a:cubicBezTo>
                <a:cubicBezTo>
                  <a:pt x="1217928" y="7788"/>
                  <a:pt x="1060609" y="-4784"/>
                  <a:pt x="875081" y="18288"/>
                </a:cubicBezTo>
                <a:cubicBezTo>
                  <a:pt x="689553" y="41360"/>
                  <a:pt x="188846" y="25228"/>
                  <a:pt x="0" y="18288"/>
                </a:cubicBezTo>
                <a:cubicBezTo>
                  <a:pt x="-570" y="9279"/>
                  <a:pt x="132" y="5100"/>
                  <a:pt x="0" y="0"/>
                </a:cubicBezTo>
                <a:close/>
              </a:path>
              <a:path w="5303520" h="18288" stroke="0" extrusionOk="0">
                <a:moveTo>
                  <a:pt x="0" y="0"/>
                </a:moveTo>
                <a:cubicBezTo>
                  <a:pt x="181149" y="2038"/>
                  <a:pt x="442175" y="-27591"/>
                  <a:pt x="609905" y="0"/>
                </a:cubicBezTo>
                <a:cubicBezTo>
                  <a:pt x="777636" y="27591"/>
                  <a:pt x="947554" y="-24271"/>
                  <a:pt x="1113739" y="0"/>
                </a:cubicBezTo>
                <a:cubicBezTo>
                  <a:pt x="1279924" y="24271"/>
                  <a:pt x="1721318" y="-30891"/>
                  <a:pt x="1882750" y="0"/>
                </a:cubicBezTo>
                <a:cubicBezTo>
                  <a:pt x="2044182" y="30891"/>
                  <a:pt x="2270822" y="-14002"/>
                  <a:pt x="2492654" y="0"/>
                </a:cubicBezTo>
                <a:cubicBezTo>
                  <a:pt x="2714486" y="14002"/>
                  <a:pt x="2822632" y="27292"/>
                  <a:pt x="3102559" y="0"/>
                </a:cubicBezTo>
                <a:cubicBezTo>
                  <a:pt x="3382487" y="-27292"/>
                  <a:pt x="3489743" y="-31235"/>
                  <a:pt x="3871570" y="0"/>
                </a:cubicBezTo>
                <a:cubicBezTo>
                  <a:pt x="4253397" y="31235"/>
                  <a:pt x="4301475" y="22800"/>
                  <a:pt x="4428439" y="0"/>
                </a:cubicBezTo>
                <a:cubicBezTo>
                  <a:pt x="4555403" y="-22800"/>
                  <a:pt x="5018410" y="43534"/>
                  <a:pt x="5303520" y="0"/>
                </a:cubicBezTo>
                <a:cubicBezTo>
                  <a:pt x="5302837" y="5414"/>
                  <a:pt x="5302800" y="12510"/>
                  <a:pt x="5303520" y="18288"/>
                </a:cubicBezTo>
                <a:cubicBezTo>
                  <a:pt x="5082751" y="18456"/>
                  <a:pt x="4993374" y="24100"/>
                  <a:pt x="4746650" y="18288"/>
                </a:cubicBezTo>
                <a:cubicBezTo>
                  <a:pt x="4499926" y="12477"/>
                  <a:pt x="4368648" y="-7187"/>
                  <a:pt x="4083710" y="18288"/>
                </a:cubicBezTo>
                <a:cubicBezTo>
                  <a:pt x="3798772" y="43763"/>
                  <a:pt x="3729434" y="5501"/>
                  <a:pt x="3473806" y="18288"/>
                </a:cubicBezTo>
                <a:cubicBezTo>
                  <a:pt x="3218178" y="31075"/>
                  <a:pt x="3056855" y="30003"/>
                  <a:pt x="2704795" y="18288"/>
                </a:cubicBezTo>
                <a:cubicBezTo>
                  <a:pt x="2352735" y="6573"/>
                  <a:pt x="2319447" y="29257"/>
                  <a:pt x="1935785" y="18288"/>
                </a:cubicBezTo>
                <a:cubicBezTo>
                  <a:pt x="1552123" y="7320"/>
                  <a:pt x="1532619" y="-467"/>
                  <a:pt x="1378915" y="18288"/>
                </a:cubicBezTo>
                <a:cubicBezTo>
                  <a:pt x="1225211" y="37043"/>
                  <a:pt x="1038692" y="34308"/>
                  <a:pt x="715975" y="18288"/>
                </a:cubicBezTo>
                <a:cubicBezTo>
                  <a:pt x="393258" y="2268"/>
                  <a:pt x="303768" y="26944"/>
                  <a:pt x="0" y="18288"/>
                </a:cubicBezTo>
                <a:cubicBezTo>
                  <a:pt x="-306" y="11061"/>
                  <a:pt x="-655" y="7751"/>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FBC0BD1D-55D2-8169-B049-4BEE860136DB}"/>
              </a:ext>
            </a:extLst>
          </p:cNvPr>
          <p:cNvSpPr txBox="1"/>
          <p:nvPr/>
        </p:nvSpPr>
        <p:spPr>
          <a:xfrm>
            <a:off x="5622061" y="3359374"/>
            <a:ext cx="5987530" cy="2237862"/>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3200" b="1" kern="1200" dirty="0" err="1">
                <a:solidFill>
                  <a:srgbClr val="FFFFFF"/>
                </a:solidFill>
                <a:latin typeface="Times New Roman" panose="02020603050405020304" pitchFamily="18" charset="0"/>
                <a:ea typeface="+mj-ea"/>
                <a:cs typeface="Times New Roman" panose="02020603050405020304" pitchFamily="18" charset="0"/>
              </a:rPr>
              <a:t>Requisitos</a:t>
            </a:r>
            <a:r>
              <a:rPr lang="en-US" sz="3200" b="1" kern="1200" dirty="0">
                <a:solidFill>
                  <a:srgbClr val="FFFFFF"/>
                </a:solidFill>
                <a:latin typeface="Times New Roman" panose="02020603050405020304" pitchFamily="18" charset="0"/>
                <a:ea typeface="+mj-ea"/>
                <a:cs typeface="Times New Roman" panose="02020603050405020304" pitchFamily="18" charset="0"/>
              </a:rPr>
              <a:t> de los Padrinos</a:t>
            </a:r>
          </a:p>
          <a:p>
            <a:pPr>
              <a:lnSpc>
                <a:spcPct val="90000"/>
              </a:lnSpc>
              <a:spcBef>
                <a:spcPct val="0"/>
              </a:spcBef>
              <a:spcAft>
                <a:spcPts val="600"/>
              </a:spcAft>
            </a:pPr>
            <a:endParaRPr lang="en-US" sz="3200" b="1" kern="1200" dirty="0">
              <a:solidFill>
                <a:srgbClr val="FFFFFF"/>
              </a:solidFill>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1912106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iterate>
                                    <p:tmPct val="10000"/>
                                  </p:iterate>
                                  <p:childTnLst>
                                    <p:set>
                                      <p:cBhvr>
                                        <p:cTn id="6" dur="1" fill="hold">
                                          <p:stCondLst>
                                            <p:cond delay="0"/>
                                          </p:stCondLst>
                                        </p:cTn>
                                        <p:tgtEl>
                                          <p:spTgt spid="24"/>
                                        </p:tgtEl>
                                        <p:attrNameLst>
                                          <p:attrName>style.visibility</p:attrName>
                                        </p:attrNameLst>
                                      </p:cBhvr>
                                      <p:to>
                                        <p:strVal val="visible"/>
                                      </p:to>
                                    </p:set>
                                    <p:animEffect transition="in" filter="fade">
                                      <p:cBhvr>
                                        <p:cTn id="7" dur="7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46819-3931-E7EE-AE37-4DDC8294DBF0}"/>
              </a:ext>
            </a:extLst>
          </p:cNvPr>
          <p:cNvSpPr>
            <a:spLocks noGrp="1"/>
          </p:cNvSpPr>
          <p:nvPr>
            <p:ph type="title"/>
          </p:nvPr>
        </p:nvSpPr>
        <p:spPr>
          <a:xfrm>
            <a:off x="838200" y="0"/>
            <a:ext cx="10515600" cy="1024195"/>
          </a:xfrm>
        </p:spPr>
        <p:txBody>
          <a:bodyPr>
            <a:normAutofit/>
          </a:bodyPr>
          <a:lstStyle/>
          <a:p>
            <a:pPr algn="ctr"/>
            <a:r>
              <a:rPr lang="en-US" b="1" spc="25"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Requirements for Godparents of Baptism</a:t>
            </a:r>
            <a:endParaRPr lang="en-US" sz="48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43354AE6-6CCF-3AF4-49B2-C2972B8F608D}"/>
              </a:ext>
            </a:extLst>
          </p:cNvPr>
          <p:cNvSpPr txBox="1"/>
          <p:nvPr/>
        </p:nvSpPr>
        <p:spPr>
          <a:xfrm>
            <a:off x="328635" y="1023188"/>
            <a:ext cx="5541223" cy="3808735"/>
          </a:xfrm>
          <a:prstGeom prst="rect">
            <a:avLst/>
          </a:prstGeom>
          <a:noFill/>
        </p:spPr>
        <p:txBody>
          <a:bodyPr wrap="square">
            <a:spAutoFit/>
          </a:bodyPr>
          <a:lstStyle/>
          <a:p>
            <a:pPr marL="0" marR="0" algn="ctr">
              <a:spcBef>
                <a:spcPts val="0"/>
              </a:spcBef>
              <a:spcAft>
                <a:spcPts val="300"/>
              </a:spcAft>
            </a:pPr>
            <a:r>
              <a:rPr lang="en-US" sz="1800" dirty="0">
                <a:effectLst/>
                <a:latin typeface="Times New Roman" panose="02020603050405020304" pitchFamily="18" charset="0"/>
                <a:ea typeface="Times New Roman" panose="02020603050405020304" pitchFamily="18" charset="0"/>
              </a:rPr>
              <a:t>This text was taken from the </a:t>
            </a:r>
            <a:r>
              <a:rPr lang="en-US" sz="1800" u="sng" dirty="0">
                <a:solidFill>
                  <a:srgbClr val="0000FF"/>
                </a:solidFill>
                <a:effectLst/>
                <a:latin typeface="Times New Roman" panose="02020603050405020304" pitchFamily="18" charset="0"/>
                <a:ea typeface="Times New Roman" panose="02020603050405020304" pitchFamily="18" charset="0"/>
                <a:hlinkClick r:id="rId2"/>
              </a:rPr>
              <a:t>Cannon Law of the Catholic Church.</a:t>
            </a:r>
            <a:br>
              <a:rPr lang="en-US" sz="1800" dirty="0">
                <a:effectLst/>
                <a:latin typeface="Times New Roman" panose="02020603050405020304" pitchFamily="18" charset="0"/>
                <a:ea typeface="Times New Roman" panose="02020603050405020304" pitchFamily="18" charset="0"/>
              </a:rPr>
            </a:br>
            <a:r>
              <a:rPr lang="en-US" sz="1800" dirty="0">
                <a:effectLst/>
                <a:latin typeface="Times New Roman" panose="02020603050405020304" pitchFamily="18" charset="0"/>
                <a:ea typeface="Times New Roman" panose="02020603050405020304" pitchFamily="18" charset="0"/>
              </a:rPr>
              <a:t>If you want to read it online, </a:t>
            </a:r>
            <a:r>
              <a:rPr lang="en-US" sz="1800" u="sng" dirty="0">
                <a:solidFill>
                  <a:srgbClr val="0000FF"/>
                </a:solidFill>
                <a:effectLst/>
                <a:latin typeface="Times New Roman" panose="02020603050405020304" pitchFamily="18" charset="0"/>
                <a:ea typeface="Times New Roman" panose="02020603050405020304" pitchFamily="18" charset="0"/>
                <a:hlinkClick r:id="rId3"/>
              </a:rPr>
              <a:t>please click here.</a:t>
            </a:r>
            <a:endParaRPr lang="en-US" sz="2800" dirty="0">
              <a:effectLst/>
              <a:latin typeface="Times New Roman" panose="02020603050405020304" pitchFamily="18" charset="0"/>
              <a:ea typeface="Times New Roman" panose="02020603050405020304" pitchFamily="18" charset="0"/>
            </a:endParaRPr>
          </a:p>
          <a:p>
            <a:pPr marL="0" marR="0">
              <a:spcBef>
                <a:spcPts val="0"/>
              </a:spcBef>
              <a:spcAft>
                <a:spcPts val="300"/>
              </a:spcAft>
            </a:pPr>
            <a:r>
              <a:rPr lang="en-US" sz="1800" b="1" dirty="0">
                <a:effectLst/>
                <a:latin typeface="Times New Roman" panose="02020603050405020304" pitchFamily="18" charset="0"/>
                <a:ea typeface="Times New Roman" panose="02020603050405020304" pitchFamily="18" charset="0"/>
              </a:rPr>
              <a:t>Can.  872 </a:t>
            </a:r>
            <a:r>
              <a:rPr lang="en-US" sz="1800" dirty="0">
                <a:effectLst/>
                <a:latin typeface="Times New Roman" panose="02020603050405020304" pitchFamily="18" charset="0"/>
                <a:ea typeface="Times New Roman" panose="02020603050405020304" pitchFamily="18" charset="0"/>
              </a:rPr>
              <a:t>Insofar as possible, a person to be baptized is to be given a sponsor who assists an adult in Christian initiation or together with the parents presents an infant for baptism. A sponsor also helps the baptized person to lead a Christian life in keeping with baptism and to fulfill faithfully the obligations inherent in it.</a:t>
            </a:r>
            <a:endParaRPr lang="en-US" sz="2800" dirty="0">
              <a:effectLst/>
              <a:latin typeface="Times New Roman" panose="02020603050405020304" pitchFamily="18" charset="0"/>
              <a:ea typeface="Times New Roman" panose="02020603050405020304" pitchFamily="18" charset="0"/>
            </a:endParaRPr>
          </a:p>
          <a:p>
            <a:pPr marL="0" marR="0">
              <a:spcBef>
                <a:spcPts val="0"/>
              </a:spcBef>
              <a:spcAft>
                <a:spcPts val="300"/>
              </a:spcAft>
            </a:pPr>
            <a:r>
              <a:rPr lang="en-US" sz="1800" b="1" dirty="0">
                <a:effectLst/>
                <a:latin typeface="Times New Roman" panose="02020603050405020304" pitchFamily="18" charset="0"/>
                <a:ea typeface="Times New Roman" panose="02020603050405020304" pitchFamily="18" charset="0"/>
              </a:rPr>
              <a:t>Can.  873 </a:t>
            </a:r>
            <a:r>
              <a:rPr lang="en-US" sz="1800" dirty="0">
                <a:effectLst/>
                <a:latin typeface="Times New Roman" panose="02020603050405020304" pitchFamily="18" charset="0"/>
                <a:ea typeface="Times New Roman" panose="02020603050405020304" pitchFamily="18" charset="0"/>
              </a:rPr>
              <a:t>There is to be only one male sponsor or one female sponsor or one of each.</a:t>
            </a:r>
            <a:endParaRPr lang="en-US" sz="2800" dirty="0">
              <a:effectLst/>
              <a:latin typeface="Times New Roman" panose="02020603050405020304" pitchFamily="18" charset="0"/>
              <a:ea typeface="Times New Roman" panose="02020603050405020304" pitchFamily="18" charset="0"/>
            </a:endParaRPr>
          </a:p>
          <a:p>
            <a:pPr marL="0" marR="0">
              <a:spcBef>
                <a:spcPts val="0"/>
              </a:spcBef>
              <a:spcAft>
                <a:spcPts val="300"/>
              </a:spcAft>
            </a:pPr>
            <a:r>
              <a:rPr lang="en-US" sz="1800" b="1" dirty="0">
                <a:effectLst/>
                <a:latin typeface="Times New Roman" panose="02020603050405020304" pitchFamily="18" charset="0"/>
                <a:ea typeface="Times New Roman" panose="02020603050405020304" pitchFamily="18" charset="0"/>
              </a:rPr>
              <a:t>Can.  874 §1. </a:t>
            </a:r>
            <a:r>
              <a:rPr lang="en-US" sz="1800" dirty="0">
                <a:effectLst/>
                <a:latin typeface="Times New Roman" panose="02020603050405020304" pitchFamily="18" charset="0"/>
                <a:ea typeface="Times New Roman" panose="02020603050405020304" pitchFamily="18" charset="0"/>
              </a:rPr>
              <a:t>To be permitted to take on the function of sponsor a person must:</a:t>
            </a:r>
            <a:endParaRPr lang="en-US" sz="2800" dirty="0">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350821C7-3146-2727-5010-CD68872E75DE}"/>
              </a:ext>
            </a:extLst>
          </p:cNvPr>
          <p:cNvSpPr txBox="1"/>
          <p:nvPr/>
        </p:nvSpPr>
        <p:spPr>
          <a:xfrm>
            <a:off x="579580" y="4816534"/>
            <a:ext cx="5195975" cy="1477328"/>
          </a:xfrm>
          <a:prstGeom prst="rect">
            <a:avLst/>
          </a:prstGeom>
          <a:noFill/>
        </p:spPr>
        <p:txBody>
          <a:bodyPr wrap="square">
            <a:spAutoFit/>
          </a:bodyPr>
          <a:lstStyle/>
          <a:p>
            <a:pPr marL="685800" marR="0" indent="-228600">
              <a:spcBef>
                <a:spcPts val="0"/>
              </a:spcBef>
              <a:spcAft>
                <a:spcPts val="300"/>
              </a:spcAft>
            </a:pPr>
            <a:r>
              <a:rPr lang="en-US" sz="1800" dirty="0">
                <a:effectLst/>
                <a:latin typeface="Times New Roman" panose="02020603050405020304" pitchFamily="18" charset="0"/>
                <a:ea typeface="Times New Roman" panose="02020603050405020304" pitchFamily="18" charset="0"/>
              </a:rPr>
              <a:t>1. be designated by the one to be baptized, by the parents or the person who takes their place, or in their absence by the pastor or minister and have the aptitude and intention of fulfilling this function;</a:t>
            </a:r>
            <a:endParaRPr lang="en-US" sz="2800" dirty="0">
              <a:effectLst/>
              <a:latin typeface="Times New Roman" panose="02020603050405020304" pitchFamily="18" charset="0"/>
              <a:ea typeface="Times New Roman" panose="02020603050405020304" pitchFamily="18" charset="0"/>
            </a:endParaRPr>
          </a:p>
        </p:txBody>
      </p:sp>
      <p:sp>
        <p:nvSpPr>
          <p:cNvPr id="9" name="TextBox 8">
            <a:extLst>
              <a:ext uri="{FF2B5EF4-FFF2-40B4-BE49-F238E27FC236}">
                <a16:creationId xmlns:a16="http://schemas.microsoft.com/office/drawing/2014/main" id="{5AA2927D-11E9-376E-2DFB-A39678154434}"/>
              </a:ext>
            </a:extLst>
          </p:cNvPr>
          <p:cNvSpPr txBox="1"/>
          <p:nvPr/>
        </p:nvSpPr>
        <p:spPr>
          <a:xfrm>
            <a:off x="6640944" y="1023188"/>
            <a:ext cx="5541223" cy="5270674"/>
          </a:xfrm>
          <a:prstGeom prst="rect">
            <a:avLst/>
          </a:prstGeom>
          <a:noFill/>
        </p:spPr>
        <p:txBody>
          <a:bodyPr wrap="square">
            <a:spAutoFit/>
          </a:bodyPr>
          <a:lstStyle/>
          <a:p>
            <a:pPr marL="685800" marR="0" indent="-228600">
              <a:spcBef>
                <a:spcPts val="0"/>
              </a:spcBef>
              <a:spcAft>
                <a:spcPts val="300"/>
              </a:spcAft>
            </a:pPr>
            <a:r>
              <a:rPr lang="en-US" sz="1800" dirty="0">
                <a:effectLst/>
                <a:latin typeface="Times New Roman" panose="02020603050405020304" pitchFamily="18" charset="0"/>
                <a:ea typeface="Times New Roman" panose="02020603050405020304" pitchFamily="18" charset="0"/>
              </a:rPr>
              <a:t>2. have completed the sixteenth year of age, unless the diocesan bishop has established another age, or the pastor or minister has granted an exception for a just cause;</a:t>
            </a:r>
            <a:endParaRPr lang="en-US" sz="2800" dirty="0">
              <a:effectLst/>
              <a:latin typeface="Times New Roman" panose="02020603050405020304" pitchFamily="18" charset="0"/>
              <a:ea typeface="Times New Roman" panose="02020603050405020304" pitchFamily="18" charset="0"/>
            </a:endParaRPr>
          </a:p>
          <a:p>
            <a:pPr marL="685800" marR="0" indent="-228600">
              <a:spcBef>
                <a:spcPts val="0"/>
              </a:spcBef>
              <a:spcAft>
                <a:spcPts val="300"/>
              </a:spcAft>
            </a:pPr>
            <a:r>
              <a:rPr lang="en-US" sz="1800" dirty="0">
                <a:effectLst/>
                <a:latin typeface="Times New Roman" panose="02020603050405020304" pitchFamily="18" charset="0"/>
                <a:ea typeface="Times New Roman" panose="02020603050405020304" pitchFamily="18" charset="0"/>
              </a:rPr>
              <a:t>3. be a Catholic who has been confirmed and has already received the most holy sacrament of the Eucharist and who leads a life of faith in keeping with the function to be taken on;</a:t>
            </a:r>
            <a:endParaRPr lang="en-US" sz="2800" dirty="0">
              <a:effectLst/>
              <a:latin typeface="Times New Roman" panose="02020603050405020304" pitchFamily="18" charset="0"/>
              <a:ea typeface="Times New Roman" panose="02020603050405020304" pitchFamily="18" charset="0"/>
            </a:endParaRPr>
          </a:p>
          <a:p>
            <a:pPr marL="685800" marR="0" indent="-228600">
              <a:spcBef>
                <a:spcPts val="0"/>
              </a:spcBef>
              <a:spcAft>
                <a:spcPts val="300"/>
              </a:spcAft>
            </a:pPr>
            <a:r>
              <a:rPr lang="en-US" sz="1800" dirty="0">
                <a:effectLst/>
                <a:latin typeface="Times New Roman" panose="02020603050405020304" pitchFamily="18" charset="0"/>
                <a:ea typeface="Times New Roman" panose="02020603050405020304" pitchFamily="18" charset="0"/>
              </a:rPr>
              <a:t>4. not be bound by any canonical penalty legitimately imposed or declared;</a:t>
            </a:r>
            <a:endParaRPr lang="en-US" sz="2800" dirty="0">
              <a:effectLst/>
              <a:latin typeface="Times New Roman" panose="02020603050405020304" pitchFamily="18" charset="0"/>
              <a:ea typeface="Times New Roman" panose="02020603050405020304" pitchFamily="18" charset="0"/>
            </a:endParaRPr>
          </a:p>
          <a:p>
            <a:pPr marL="685800" marR="0" indent="-228600">
              <a:spcBef>
                <a:spcPts val="0"/>
              </a:spcBef>
              <a:spcAft>
                <a:spcPts val="300"/>
              </a:spcAft>
            </a:pPr>
            <a:r>
              <a:rPr lang="en-US" sz="1800" dirty="0">
                <a:effectLst/>
                <a:latin typeface="Times New Roman" panose="02020603050405020304" pitchFamily="18" charset="0"/>
                <a:ea typeface="Times New Roman" panose="02020603050405020304" pitchFamily="18" charset="0"/>
              </a:rPr>
              <a:t>5. not be the father or mother of the one to be baptized.</a:t>
            </a:r>
            <a:endParaRPr lang="en-US" sz="2800" dirty="0">
              <a:effectLst/>
              <a:latin typeface="Times New Roman" panose="02020603050405020304" pitchFamily="18" charset="0"/>
              <a:ea typeface="Times New Roman" panose="02020603050405020304" pitchFamily="18" charset="0"/>
            </a:endParaRPr>
          </a:p>
          <a:p>
            <a:pPr marL="0" marR="0">
              <a:spcBef>
                <a:spcPts val="0"/>
              </a:spcBef>
              <a:spcAft>
                <a:spcPts val="300"/>
              </a:spcAft>
            </a:pPr>
            <a:r>
              <a:rPr lang="en-US" sz="1800" b="1" dirty="0">
                <a:effectLst/>
                <a:latin typeface="Times New Roman" panose="02020603050405020304" pitchFamily="18" charset="0"/>
                <a:ea typeface="Times New Roman" panose="02020603050405020304" pitchFamily="18" charset="0"/>
              </a:rPr>
              <a:t>Can.  874 §2. </a:t>
            </a:r>
            <a:r>
              <a:rPr lang="en-US" sz="1800" dirty="0">
                <a:effectLst/>
                <a:latin typeface="Times New Roman" panose="02020603050405020304" pitchFamily="18" charset="0"/>
                <a:ea typeface="Times New Roman" panose="02020603050405020304" pitchFamily="18" charset="0"/>
              </a:rPr>
              <a:t>A baptized person who belongs to a non-Catholic ecclesial community is not to participate except together with a  catholic sponsor as a Christian Witness of the Baptism</a:t>
            </a:r>
            <a:endParaRPr lang="en-US" sz="2800" dirty="0">
              <a:effectLst/>
              <a:latin typeface="Times New Roman" panose="02020603050405020304" pitchFamily="18" charset="0"/>
              <a:ea typeface="Times New Roman" panose="02020603050405020304" pitchFamily="18" charset="0"/>
            </a:endParaRPr>
          </a:p>
          <a:p>
            <a:pPr marL="0" marR="0">
              <a:spcBef>
                <a:spcPts val="0"/>
              </a:spcBef>
              <a:spcAft>
                <a:spcPts val="300"/>
              </a:spcAft>
            </a:pPr>
            <a:r>
              <a:rPr lang="en-US" sz="1800" dirty="0">
                <a:effectLst/>
                <a:latin typeface="Times New Roman" panose="02020603050405020304" pitchFamily="18" charset="0"/>
                <a:ea typeface="Times New Roman" panose="02020603050405020304" pitchFamily="18" charset="0"/>
              </a:rPr>
              <a:t>Catholic sponsor and then only as a witness of the baptism.</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493243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FAE93-E6B1-6744-3DF4-0A1674A48CBB}"/>
              </a:ext>
            </a:extLst>
          </p:cNvPr>
          <p:cNvSpPr>
            <a:spLocks noGrp="1"/>
          </p:cNvSpPr>
          <p:nvPr>
            <p:ph type="title"/>
          </p:nvPr>
        </p:nvSpPr>
        <p:spPr>
          <a:xfrm>
            <a:off x="838200" y="173397"/>
            <a:ext cx="10515600" cy="903236"/>
          </a:xfrm>
        </p:spPr>
        <p:txBody>
          <a:bodyPr/>
          <a:lstStyle/>
          <a:p>
            <a:pPr algn="ctr"/>
            <a:r>
              <a:rPr lang="en-US" b="1" dirty="0" err="1">
                <a:solidFill>
                  <a:srgbClr val="0070C0"/>
                </a:solidFill>
                <a:latin typeface="Times New Roman" panose="02020603050405020304" pitchFamily="18" charset="0"/>
                <a:cs typeface="Times New Roman" panose="02020603050405020304" pitchFamily="18" charset="0"/>
              </a:rPr>
              <a:t>Requisitos</a:t>
            </a:r>
            <a:r>
              <a:rPr lang="en-US" b="1" dirty="0">
                <a:solidFill>
                  <a:srgbClr val="0070C0"/>
                </a:solidFill>
                <a:latin typeface="Times New Roman" panose="02020603050405020304" pitchFamily="18" charset="0"/>
                <a:cs typeface="Times New Roman" panose="02020603050405020304" pitchFamily="18" charset="0"/>
              </a:rPr>
              <a:t> para ser Padrinos de </a:t>
            </a:r>
            <a:r>
              <a:rPr lang="en-US" b="1" dirty="0" err="1">
                <a:solidFill>
                  <a:srgbClr val="0070C0"/>
                </a:solidFill>
                <a:latin typeface="Times New Roman" panose="02020603050405020304" pitchFamily="18" charset="0"/>
                <a:cs typeface="Times New Roman" panose="02020603050405020304" pitchFamily="18" charset="0"/>
              </a:rPr>
              <a:t>Bautismo</a:t>
            </a:r>
            <a:endParaRPr lang="en-US" b="1" dirty="0">
              <a:solidFill>
                <a:srgbClr val="0070C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705EE4F5-3517-CEA7-AA2C-8267C7A5590E}"/>
              </a:ext>
            </a:extLst>
          </p:cNvPr>
          <p:cNvSpPr txBox="1"/>
          <p:nvPr/>
        </p:nvSpPr>
        <p:spPr>
          <a:xfrm>
            <a:off x="0" y="1076633"/>
            <a:ext cx="6098458" cy="3808735"/>
          </a:xfrm>
          <a:prstGeom prst="rect">
            <a:avLst/>
          </a:prstGeom>
          <a:noFill/>
        </p:spPr>
        <p:txBody>
          <a:bodyPr wrap="square">
            <a:spAutoFit/>
          </a:bodyPr>
          <a:lstStyle/>
          <a:p>
            <a:pPr marL="0" marR="0" algn="ctr">
              <a:spcBef>
                <a:spcPts val="0"/>
              </a:spcBef>
              <a:spcAft>
                <a:spcPts val="300"/>
              </a:spcAft>
            </a:pPr>
            <a:r>
              <a:rPr lang="es-AR" sz="1800" dirty="0">
                <a:effectLst/>
                <a:latin typeface="Times New Roman" panose="02020603050405020304" pitchFamily="18" charset="0"/>
                <a:ea typeface="Times New Roman" panose="02020603050405020304" pitchFamily="18" charset="0"/>
              </a:rPr>
              <a:t>Este texto ha sido tomado del </a:t>
            </a:r>
            <a:r>
              <a:rPr lang="es-AR" sz="1800" u="sng" dirty="0">
                <a:solidFill>
                  <a:srgbClr val="0000FF"/>
                </a:solidFill>
                <a:effectLst/>
                <a:latin typeface="Times New Roman" panose="02020603050405020304" pitchFamily="18" charset="0"/>
                <a:ea typeface="Times New Roman" panose="02020603050405020304" pitchFamily="18" charset="0"/>
                <a:hlinkClick r:id="rId2"/>
              </a:rPr>
              <a:t>Código de Derecho Canónico de la Iglesia Católica</a:t>
            </a:r>
            <a:r>
              <a:rPr lang="es-AR" sz="1800" dirty="0">
                <a:effectLst/>
                <a:latin typeface="Times New Roman" panose="02020603050405020304" pitchFamily="18" charset="0"/>
                <a:ea typeface="Times New Roman" panose="02020603050405020304" pitchFamily="18" charset="0"/>
              </a:rPr>
              <a:t>.</a:t>
            </a:r>
            <a:br>
              <a:rPr lang="es-AR" sz="1800" dirty="0">
                <a:effectLst/>
                <a:latin typeface="Times New Roman" panose="02020603050405020304" pitchFamily="18" charset="0"/>
                <a:ea typeface="Times New Roman" panose="02020603050405020304" pitchFamily="18" charset="0"/>
              </a:rPr>
            </a:br>
            <a:r>
              <a:rPr lang="es-AR" sz="1800" dirty="0">
                <a:effectLst/>
                <a:latin typeface="Times New Roman" panose="02020603050405020304" pitchFamily="18" charset="0"/>
                <a:ea typeface="Times New Roman" panose="02020603050405020304" pitchFamily="18" charset="0"/>
              </a:rPr>
              <a:t>Para leerlo en línea por favor </a:t>
            </a:r>
            <a:r>
              <a:rPr lang="es-AR" sz="1800" u="sng" dirty="0">
                <a:solidFill>
                  <a:srgbClr val="0000FF"/>
                </a:solidFill>
                <a:effectLst/>
                <a:latin typeface="Times New Roman" panose="02020603050405020304" pitchFamily="18" charset="0"/>
                <a:ea typeface="Times New Roman" panose="02020603050405020304" pitchFamily="18" charset="0"/>
                <a:hlinkClick r:id="rId3"/>
              </a:rPr>
              <a:t>haga clic aquí.</a:t>
            </a:r>
            <a:endParaRPr lang="en-US" sz="2800" dirty="0">
              <a:effectLst/>
              <a:latin typeface="Times New Roman" panose="02020603050405020304" pitchFamily="18" charset="0"/>
              <a:ea typeface="Times New Roman" panose="02020603050405020304" pitchFamily="18" charset="0"/>
            </a:endParaRPr>
          </a:p>
          <a:p>
            <a:pPr marL="0" marR="0">
              <a:spcBef>
                <a:spcPts val="0"/>
              </a:spcBef>
              <a:spcAft>
                <a:spcPts val="300"/>
              </a:spcAft>
            </a:pPr>
            <a:r>
              <a:rPr lang="es-AR" sz="1800" b="1" dirty="0">
                <a:effectLst/>
                <a:latin typeface="Times New Roman" panose="02020603050405020304" pitchFamily="18" charset="0"/>
                <a:ea typeface="Times New Roman" panose="02020603050405020304" pitchFamily="18" charset="0"/>
              </a:rPr>
              <a:t>872 </a:t>
            </a:r>
            <a:r>
              <a:rPr lang="es-AR" sz="1800" dirty="0">
                <a:effectLst/>
                <a:latin typeface="Times New Roman" panose="02020603050405020304" pitchFamily="18" charset="0"/>
                <a:ea typeface="Times New Roman" panose="02020603050405020304" pitchFamily="18" charset="0"/>
              </a:rPr>
              <a:t>En la medida de lo posible, a quien va a recibir el bautismo se le ha de dar un padrino, cuya función es asistir en su iniciación cristiana al adulto que se bautiza, y, juntamente con los padres, presentar al niño que va a recibir el bautismo y procurar que después lleve una vida cristiana congruente con el bautismo y cumpla fielmente las obligaciones inherentes al mismo.</a:t>
            </a:r>
            <a:endParaRPr lang="en-US" sz="2800" dirty="0">
              <a:effectLst/>
              <a:latin typeface="Times New Roman" panose="02020603050405020304" pitchFamily="18" charset="0"/>
              <a:ea typeface="Times New Roman" panose="02020603050405020304" pitchFamily="18" charset="0"/>
            </a:endParaRPr>
          </a:p>
          <a:p>
            <a:pPr marL="0" marR="0">
              <a:spcBef>
                <a:spcPts val="0"/>
              </a:spcBef>
              <a:spcAft>
                <a:spcPts val="300"/>
              </a:spcAft>
            </a:pPr>
            <a:r>
              <a:rPr lang="es-AR" sz="1800" b="1" dirty="0">
                <a:effectLst/>
                <a:latin typeface="Times New Roman" panose="02020603050405020304" pitchFamily="18" charset="0"/>
                <a:ea typeface="Times New Roman" panose="02020603050405020304" pitchFamily="18" charset="0"/>
              </a:rPr>
              <a:t>873 </a:t>
            </a:r>
            <a:r>
              <a:rPr lang="es-AR" sz="1800" dirty="0">
                <a:effectLst/>
                <a:latin typeface="Times New Roman" panose="02020603050405020304" pitchFamily="18" charset="0"/>
                <a:ea typeface="Times New Roman" panose="02020603050405020304" pitchFamily="18" charset="0"/>
              </a:rPr>
              <a:t>Téngase un solo padrino o una sola madrina, o uno y una.</a:t>
            </a:r>
            <a:endParaRPr lang="en-US" sz="2800" dirty="0">
              <a:effectLst/>
              <a:latin typeface="Times New Roman" panose="02020603050405020304" pitchFamily="18" charset="0"/>
              <a:ea typeface="Times New Roman" panose="02020603050405020304" pitchFamily="18" charset="0"/>
            </a:endParaRPr>
          </a:p>
          <a:p>
            <a:pPr marL="0" marR="0">
              <a:spcBef>
                <a:spcPts val="0"/>
              </a:spcBef>
              <a:spcAft>
                <a:spcPts val="300"/>
              </a:spcAft>
            </a:pPr>
            <a:r>
              <a:rPr lang="es-AR" sz="1800" b="1" dirty="0">
                <a:effectLst/>
                <a:latin typeface="Times New Roman" panose="02020603050405020304" pitchFamily="18" charset="0"/>
                <a:ea typeface="Times New Roman" panose="02020603050405020304" pitchFamily="18" charset="0"/>
              </a:rPr>
              <a:t>874 § 1.  </a:t>
            </a:r>
            <a:r>
              <a:rPr lang="es-AR" sz="1800" dirty="0">
                <a:effectLst/>
                <a:latin typeface="Times New Roman" panose="02020603050405020304" pitchFamily="18" charset="0"/>
                <a:ea typeface="Times New Roman" panose="02020603050405020304" pitchFamily="18" charset="0"/>
              </a:rPr>
              <a:t>Para que alguien sea admitido como padrino, es necesario que:</a:t>
            </a:r>
            <a:endParaRPr lang="en-US" sz="2800" dirty="0">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6B63D068-76F5-06DB-0845-43D29C5DEA44}"/>
              </a:ext>
            </a:extLst>
          </p:cNvPr>
          <p:cNvSpPr txBox="1"/>
          <p:nvPr/>
        </p:nvSpPr>
        <p:spPr>
          <a:xfrm>
            <a:off x="0" y="4885368"/>
            <a:ext cx="5744496" cy="1477328"/>
          </a:xfrm>
          <a:prstGeom prst="rect">
            <a:avLst/>
          </a:prstGeom>
          <a:noFill/>
        </p:spPr>
        <p:txBody>
          <a:bodyPr wrap="square">
            <a:spAutoFit/>
          </a:bodyPr>
          <a:lstStyle/>
          <a:p>
            <a:pPr marL="685800" marR="0" indent="-228600">
              <a:spcBef>
                <a:spcPts val="0"/>
              </a:spcBef>
              <a:spcAft>
                <a:spcPts val="300"/>
              </a:spcAft>
            </a:pPr>
            <a:r>
              <a:rPr lang="es-AR" sz="1800" dirty="0">
                <a:effectLst/>
                <a:latin typeface="Times New Roman" panose="02020603050405020304" pitchFamily="18" charset="0"/>
                <a:ea typeface="Times New Roman" panose="02020603050405020304" pitchFamily="18" charset="0"/>
              </a:rPr>
              <a:t>1. haya sido elegido por quien va a bautizarse o por sus padres o por quienes ocupan su lugar o, faltando éstos, por el párroco o ministro; y que tenga capacidad para esta misión e intención de desempeñarla;</a:t>
            </a:r>
            <a:endParaRPr lang="en-US" sz="2800" dirty="0">
              <a:effectLst/>
              <a:latin typeface="Times New Roman" panose="02020603050405020304" pitchFamily="18" charset="0"/>
              <a:ea typeface="Times New Roman" panose="02020603050405020304" pitchFamily="18" charset="0"/>
            </a:endParaRPr>
          </a:p>
        </p:txBody>
      </p:sp>
      <p:sp>
        <p:nvSpPr>
          <p:cNvPr id="9" name="TextBox 8">
            <a:extLst>
              <a:ext uri="{FF2B5EF4-FFF2-40B4-BE49-F238E27FC236}">
                <a16:creationId xmlns:a16="http://schemas.microsoft.com/office/drawing/2014/main" id="{475B888F-C4D8-0E94-C12B-4F5A4A3DF958}"/>
              </a:ext>
            </a:extLst>
          </p:cNvPr>
          <p:cNvSpPr txBox="1"/>
          <p:nvPr/>
        </p:nvSpPr>
        <p:spPr>
          <a:xfrm>
            <a:off x="6064046" y="1076633"/>
            <a:ext cx="6127954" cy="4593565"/>
          </a:xfrm>
          <a:prstGeom prst="rect">
            <a:avLst/>
          </a:prstGeom>
          <a:noFill/>
        </p:spPr>
        <p:txBody>
          <a:bodyPr wrap="square">
            <a:spAutoFit/>
          </a:bodyPr>
          <a:lstStyle/>
          <a:p>
            <a:pPr marL="685800" marR="0" indent="-228600">
              <a:spcBef>
                <a:spcPts val="0"/>
              </a:spcBef>
              <a:spcAft>
                <a:spcPts val="300"/>
              </a:spcAft>
            </a:pPr>
            <a:r>
              <a:rPr lang="es-AR" sz="1800" dirty="0">
                <a:effectLst/>
                <a:latin typeface="Times New Roman" panose="02020603050405020304" pitchFamily="18" charset="0"/>
                <a:ea typeface="Times New Roman" panose="02020603050405020304" pitchFamily="18" charset="0"/>
              </a:rPr>
              <a:t>2. haya cumplido dieciséis (16) años, a no ser que el Obispo diocesano establezca otra edad, o que, por justa causa, el párroco o el ministro consideren admisible una excepción;</a:t>
            </a:r>
            <a:endParaRPr lang="en-US" sz="2800" dirty="0">
              <a:effectLst/>
              <a:latin typeface="Times New Roman" panose="02020603050405020304" pitchFamily="18" charset="0"/>
              <a:ea typeface="Times New Roman" panose="02020603050405020304" pitchFamily="18" charset="0"/>
            </a:endParaRPr>
          </a:p>
          <a:p>
            <a:pPr marL="685800" marR="0" indent="-228600">
              <a:spcBef>
                <a:spcPts val="0"/>
              </a:spcBef>
              <a:spcAft>
                <a:spcPts val="300"/>
              </a:spcAft>
            </a:pPr>
            <a:r>
              <a:rPr lang="es-AR" sz="1800" dirty="0">
                <a:effectLst/>
                <a:latin typeface="Times New Roman" panose="02020603050405020304" pitchFamily="18" charset="0"/>
                <a:ea typeface="Times New Roman" panose="02020603050405020304" pitchFamily="18" charset="0"/>
              </a:rPr>
              <a:t>3. sea católico, esté confirmado, haya recibido ya el santísimo sacramento de la Eucaristía y lleve, al mismo tiempo, una vida congruente con la fe y con la misión que va a asumir;</a:t>
            </a:r>
            <a:endParaRPr lang="en-US" sz="2800" dirty="0">
              <a:effectLst/>
              <a:latin typeface="Times New Roman" panose="02020603050405020304" pitchFamily="18" charset="0"/>
              <a:ea typeface="Times New Roman" panose="02020603050405020304" pitchFamily="18" charset="0"/>
            </a:endParaRPr>
          </a:p>
          <a:p>
            <a:pPr marL="685800" marR="0" indent="-228600">
              <a:spcBef>
                <a:spcPts val="0"/>
              </a:spcBef>
              <a:spcAft>
                <a:spcPts val="300"/>
              </a:spcAft>
            </a:pPr>
            <a:r>
              <a:rPr lang="es-AR" sz="1800" dirty="0">
                <a:effectLst/>
                <a:latin typeface="Times New Roman" panose="02020603050405020304" pitchFamily="18" charset="0"/>
                <a:ea typeface="Times New Roman" panose="02020603050405020304" pitchFamily="18" charset="0"/>
              </a:rPr>
              <a:t>4. no esté afectado por una pena canónica, legítimamente impuesta o declarada;</a:t>
            </a:r>
            <a:endParaRPr lang="en-US" sz="2800" dirty="0">
              <a:effectLst/>
              <a:latin typeface="Times New Roman" panose="02020603050405020304" pitchFamily="18" charset="0"/>
              <a:ea typeface="Times New Roman" panose="02020603050405020304" pitchFamily="18" charset="0"/>
            </a:endParaRPr>
          </a:p>
          <a:p>
            <a:pPr marL="685800" marR="0" indent="-228600">
              <a:spcBef>
                <a:spcPts val="0"/>
              </a:spcBef>
              <a:spcAft>
                <a:spcPts val="300"/>
              </a:spcAft>
            </a:pPr>
            <a:r>
              <a:rPr lang="es-AR" sz="1800" dirty="0">
                <a:effectLst/>
                <a:latin typeface="Times New Roman" panose="02020603050405020304" pitchFamily="18" charset="0"/>
                <a:ea typeface="Times New Roman" panose="02020603050405020304" pitchFamily="18" charset="0"/>
              </a:rPr>
              <a:t>5. no sea el padre o la madre de quien se ha de bautizar.</a:t>
            </a:r>
          </a:p>
          <a:p>
            <a:pPr marL="685800" marR="0" indent="-228600">
              <a:spcBef>
                <a:spcPts val="0"/>
              </a:spcBef>
              <a:spcAft>
                <a:spcPts val="300"/>
              </a:spcAft>
            </a:pPr>
            <a:endParaRPr lang="en-US" sz="2800" dirty="0">
              <a:effectLst/>
              <a:latin typeface="Times New Roman" panose="02020603050405020304" pitchFamily="18" charset="0"/>
              <a:ea typeface="Times New Roman" panose="02020603050405020304" pitchFamily="18" charset="0"/>
            </a:endParaRPr>
          </a:p>
          <a:p>
            <a:pPr marL="0" marR="0">
              <a:spcBef>
                <a:spcPts val="0"/>
              </a:spcBef>
              <a:spcAft>
                <a:spcPts val="300"/>
              </a:spcAft>
            </a:pPr>
            <a:r>
              <a:rPr lang="es-AR" sz="1800" b="1" dirty="0">
                <a:effectLst/>
                <a:latin typeface="Times New Roman" panose="02020603050405020304" pitchFamily="18" charset="0"/>
                <a:ea typeface="Times New Roman" panose="02020603050405020304" pitchFamily="18" charset="0"/>
              </a:rPr>
              <a:t>874 § 2.  </a:t>
            </a:r>
            <a:r>
              <a:rPr lang="es-AR" sz="1800" dirty="0">
                <a:effectLst/>
                <a:latin typeface="Times New Roman" panose="02020603050405020304" pitchFamily="18" charset="0"/>
                <a:ea typeface="Times New Roman" panose="02020603050405020304" pitchFamily="18" charset="0"/>
              </a:rPr>
              <a:t>El bautizado que pertenece a una </a:t>
            </a:r>
            <a:r>
              <a:rPr lang="es-AR" sz="1800" i="1" dirty="0">
                <a:effectLst/>
                <a:latin typeface="Times New Roman" panose="02020603050405020304" pitchFamily="18" charset="0"/>
                <a:ea typeface="Times New Roman" panose="02020603050405020304" pitchFamily="18" charset="0"/>
              </a:rPr>
              <a:t>comunidad eclesial no católica </a:t>
            </a:r>
            <a:r>
              <a:rPr lang="es-AR" sz="1800" dirty="0">
                <a:effectLst/>
                <a:latin typeface="Times New Roman" panose="02020603050405020304" pitchFamily="18" charset="0"/>
                <a:ea typeface="Times New Roman" panose="02020603050405020304" pitchFamily="18" charset="0"/>
              </a:rPr>
              <a:t>sólo puede ser admitido junto con un padrino católico, y exclusivamente en calidad de testigo del bautismo.</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837125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60EB5-F502-AF6A-0EE7-083A6AA12A46}"/>
              </a:ext>
            </a:extLst>
          </p:cNvPr>
          <p:cNvSpPr>
            <a:spLocks noGrp="1"/>
          </p:cNvSpPr>
          <p:nvPr>
            <p:ph type="title"/>
          </p:nvPr>
        </p:nvSpPr>
        <p:spPr>
          <a:xfrm>
            <a:off x="838200" y="174984"/>
            <a:ext cx="10515600" cy="1168706"/>
          </a:xfrm>
        </p:spPr>
        <p:txBody>
          <a:bodyPr>
            <a:normAutofit/>
          </a:bodyPr>
          <a:lstStyle/>
          <a:p>
            <a:pPr marL="0" marR="0" algn="ctr">
              <a:spcBef>
                <a:spcPts val="0"/>
              </a:spcBef>
              <a:spcAft>
                <a:spcPts val="0"/>
              </a:spcAft>
            </a:pPr>
            <a:r>
              <a:rPr lang="en-US" sz="3200" b="1" dirty="0">
                <a:solidFill>
                  <a:schemeClr val="accent4">
                    <a:lumMod val="60000"/>
                    <a:lumOff val="40000"/>
                  </a:schemeClr>
                </a:solidFill>
                <a:effectLst/>
                <a:latin typeface="Times New Roman" panose="02020603050405020304" pitchFamily="18" charset="0"/>
                <a:ea typeface="Times New Roman" panose="02020603050405020304" pitchFamily="18" charset="0"/>
              </a:rPr>
              <a:t>OPEN HOUSE for </a:t>
            </a:r>
            <a:br>
              <a:rPr lang="en-US" sz="3200" dirty="0">
                <a:effectLst/>
                <a:latin typeface="Times New Roman" panose="02020603050405020304" pitchFamily="18" charset="0"/>
                <a:ea typeface="Times New Roman" panose="02020603050405020304" pitchFamily="18" charset="0"/>
              </a:rPr>
            </a:br>
            <a:r>
              <a:rPr lang="en-US" sz="3200" b="1" u="sng" dirty="0" err="1">
                <a:solidFill>
                  <a:srgbClr val="0070C0"/>
                </a:solidFill>
                <a:effectLst/>
                <a:latin typeface="Times New Roman" panose="02020603050405020304" pitchFamily="18" charset="0"/>
                <a:ea typeface="Times New Roman" panose="02020603050405020304" pitchFamily="18" charset="0"/>
              </a:rPr>
              <a:t>for</a:t>
            </a:r>
            <a:r>
              <a:rPr lang="en-US" sz="3200" b="1" u="sng" dirty="0">
                <a:solidFill>
                  <a:srgbClr val="0070C0"/>
                </a:solidFill>
                <a:effectLst/>
                <a:latin typeface="Times New Roman" panose="02020603050405020304" pitchFamily="18" charset="0"/>
                <a:ea typeface="Times New Roman" panose="02020603050405020304" pitchFamily="18" charset="0"/>
              </a:rPr>
              <a:t> OCIA-Children</a:t>
            </a:r>
            <a:r>
              <a:rPr lang="en-US" sz="3200" b="1" dirty="0">
                <a:solidFill>
                  <a:srgbClr val="C49500"/>
                </a:solidFill>
                <a:effectLst/>
                <a:latin typeface="Times New Roman" panose="02020603050405020304" pitchFamily="18" charset="0"/>
                <a:ea typeface="Times New Roman" panose="02020603050405020304" pitchFamily="18" charset="0"/>
              </a:rPr>
              <a:t> </a:t>
            </a:r>
            <a:r>
              <a:rPr lang="en-US" sz="3200" b="1" u="sng" dirty="0">
                <a:solidFill>
                  <a:srgbClr val="C45911"/>
                </a:solidFill>
                <a:effectLst/>
                <a:latin typeface="Times New Roman" panose="02020603050405020304" pitchFamily="18" charset="0"/>
                <a:ea typeface="Times New Roman" panose="02020603050405020304" pitchFamily="18" charset="0"/>
              </a:rPr>
              <a:t>OCIA-Teenagers</a:t>
            </a:r>
            <a:r>
              <a:rPr lang="en-US" sz="3200" b="1" dirty="0">
                <a:solidFill>
                  <a:srgbClr val="C45911"/>
                </a:solidFill>
                <a:effectLst/>
                <a:latin typeface="Times New Roman" panose="02020603050405020304" pitchFamily="18" charset="0"/>
                <a:ea typeface="Times New Roman" panose="02020603050405020304" pitchFamily="18" charset="0"/>
              </a:rPr>
              <a:t> </a:t>
            </a:r>
            <a:r>
              <a:rPr lang="en-US" sz="3200" b="1" u="sng" dirty="0">
                <a:solidFill>
                  <a:srgbClr val="7030A0"/>
                </a:solidFill>
                <a:effectLst/>
                <a:latin typeface="Times New Roman" panose="02020603050405020304" pitchFamily="18" charset="0"/>
                <a:ea typeface="Times New Roman" panose="02020603050405020304" pitchFamily="18" charset="0"/>
              </a:rPr>
              <a:t>OCIA-Adults</a:t>
            </a:r>
            <a:endParaRPr lang="en-US" sz="6600" dirty="0"/>
          </a:p>
        </p:txBody>
      </p:sp>
      <p:pic>
        <p:nvPicPr>
          <p:cNvPr id="3074" name="Picture 1">
            <a:extLst>
              <a:ext uri="{FF2B5EF4-FFF2-40B4-BE49-F238E27FC236}">
                <a16:creationId xmlns:a16="http://schemas.microsoft.com/office/drawing/2014/main" id="{86FFA571-DF92-1CB9-D5A3-ECA498BD3B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486" y="2234992"/>
            <a:ext cx="5840514" cy="333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EA2FE5DC-70C4-21CD-0614-603411149B38}"/>
              </a:ext>
            </a:extLst>
          </p:cNvPr>
          <p:cNvSpPr txBox="1"/>
          <p:nvPr/>
        </p:nvSpPr>
        <p:spPr>
          <a:xfrm>
            <a:off x="6096000" y="1533832"/>
            <a:ext cx="6098458" cy="4739759"/>
          </a:xfrm>
          <a:prstGeom prst="rect">
            <a:avLst/>
          </a:prstGeom>
          <a:noFill/>
        </p:spPr>
        <p:txBody>
          <a:bodyPr wrap="square">
            <a:spAutoFit/>
          </a:bodyPr>
          <a:lstStyle/>
          <a:p>
            <a:pPr marL="0" marR="0">
              <a:spcBef>
                <a:spcPts val="0"/>
              </a:spcBef>
              <a:spcAft>
                <a:spcPts val="0"/>
              </a:spcAft>
            </a:pPr>
            <a:r>
              <a:rPr lang="en-US" dirty="0">
                <a:solidFill>
                  <a:srgbClr val="0070C0"/>
                </a:solidFill>
                <a:effectLst/>
                <a:latin typeface="Times New Roman" panose="02020603050405020304" pitchFamily="18" charset="0"/>
                <a:ea typeface="Times New Roman" panose="02020603050405020304" pitchFamily="18" charset="0"/>
              </a:rPr>
              <a:t>First Step: </a:t>
            </a:r>
            <a:endParaRPr lang="en-US" sz="14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b="1" dirty="0" err="1">
                <a:solidFill>
                  <a:srgbClr val="0070C0"/>
                </a:solidFill>
                <a:effectLst/>
                <a:latin typeface="Times New Roman" panose="02020603050405020304" pitchFamily="18" charset="0"/>
                <a:ea typeface="Times New Roman" panose="02020603050405020304" pitchFamily="18" charset="0"/>
              </a:rPr>
              <a:t>Precatechumenate</a:t>
            </a:r>
            <a:r>
              <a:rPr lang="en-US" dirty="0">
                <a:effectLst/>
                <a:latin typeface="Times New Roman" panose="02020603050405020304" pitchFamily="18" charset="0"/>
                <a:ea typeface="Times New Roman" panose="02020603050405020304" pitchFamily="18" charset="0"/>
              </a:rPr>
              <a:t>: From September 2025 to December 2026</a:t>
            </a:r>
            <a:br>
              <a:rPr lang="en-US" dirty="0">
                <a:effectLst/>
                <a:latin typeface="Times New Roman" panose="02020603050405020304" pitchFamily="18" charset="0"/>
                <a:ea typeface="Times New Roman" panose="02020603050405020304" pitchFamily="18" charset="0"/>
              </a:rPr>
            </a:br>
            <a:r>
              <a:rPr lang="en-US" dirty="0">
                <a:effectLst/>
                <a:latin typeface="Times New Roman" panose="02020603050405020304" pitchFamily="18" charset="0"/>
                <a:ea typeface="Times New Roman" panose="02020603050405020304" pitchFamily="18" charset="0"/>
              </a:rPr>
              <a:t>Big Ceremony: Welcome to the Catholic Church (1</a:t>
            </a:r>
            <a:r>
              <a:rPr lang="en-US" baseline="30000" dirty="0">
                <a:effectLst/>
                <a:latin typeface="Times New Roman" panose="02020603050405020304" pitchFamily="18" charset="0"/>
                <a:ea typeface="Times New Roman" panose="02020603050405020304" pitchFamily="18" charset="0"/>
              </a:rPr>
              <a:t>st</a:t>
            </a:r>
            <a:r>
              <a:rPr lang="en-US" dirty="0">
                <a:effectLst/>
                <a:latin typeface="Times New Roman" panose="02020603050405020304" pitchFamily="18" charset="0"/>
                <a:ea typeface="Times New Roman" panose="02020603050405020304" pitchFamily="18" charset="0"/>
              </a:rPr>
              <a:t> week of Dec)</a:t>
            </a:r>
            <a:endParaRPr lang="en-US" sz="1400" dirty="0">
              <a:effectLst/>
              <a:latin typeface="Times New Roman" panose="02020603050405020304" pitchFamily="18" charset="0"/>
              <a:ea typeface="Times New Roman" panose="02020603050405020304" pitchFamily="18" charset="0"/>
            </a:endParaRPr>
          </a:p>
          <a:p>
            <a:pPr marL="0" marR="0">
              <a:spcBef>
                <a:spcPts val="0"/>
              </a:spcBef>
              <a:spcAft>
                <a:spcPts val="0"/>
              </a:spcAft>
            </a:pPr>
            <a:br>
              <a:rPr lang="en-US" dirty="0">
                <a:effectLst/>
                <a:latin typeface="Times New Roman" panose="02020603050405020304" pitchFamily="18" charset="0"/>
                <a:ea typeface="Times New Roman" panose="02020603050405020304" pitchFamily="18" charset="0"/>
              </a:rPr>
            </a:br>
            <a:r>
              <a:rPr lang="en-US" dirty="0">
                <a:solidFill>
                  <a:srgbClr val="C45911"/>
                </a:solidFill>
                <a:effectLst/>
                <a:latin typeface="Times New Roman" panose="02020603050405020304" pitchFamily="18" charset="0"/>
                <a:ea typeface="Times New Roman" panose="02020603050405020304" pitchFamily="18" charset="0"/>
              </a:rPr>
              <a:t>Second Step:</a:t>
            </a:r>
            <a:endParaRPr lang="en-US" sz="14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b="1" dirty="0">
                <a:solidFill>
                  <a:srgbClr val="C45911"/>
                </a:solidFill>
                <a:effectLst/>
                <a:latin typeface="Times New Roman" panose="02020603050405020304" pitchFamily="18" charset="0"/>
                <a:ea typeface="Times New Roman" panose="02020603050405020304" pitchFamily="18" charset="0"/>
              </a:rPr>
              <a:t>Catechumenate</a:t>
            </a:r>
            <a:r>
              <a:rPr lang="en-US" dirty="0">
                <a:effectLst/>
                <a:latin typeface="Times New Roman" panose="02020603050405020304" pitchFamily="18" charset="0"/>
                <a:ea typeface="Times New Roman" panose="02020603050405020304" pitchFamily="18" charset="0"/>
              </a:rPr>
              <a:t>: From December 2025 to February 2026</a:t>
            </a:r>
            <a:endParaRPr lang="en-US" sz="14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dirty="0">
                <a:effectLst/>
                <a:latin typeface="Times New Roman" panose="02020603050405020304" pitchFamily="18" charset="0"/>
                <a:ea typeface="Times New Roman" panose="02020603050405020304" pitchFamily="18" charset="0"/>
              </a:rPr>
              <a:t>Big Ceremony: The Book of the Elect (2nd week of February)</a:t>
            </a:r>
            <a:endParaRPr lang="en-US" sz="1400" dirty="0">
              <a:effectLst/>
              <a:latin typeface="Times New Roman" panose="02020603050405020304" pitchFamily="18" charset="0"/>
              <a:ea typeface="Times New Roman" panose="02020603050405020304" pitchFamily="18" charset="0"/>
            </a:endParaRPr>
          </a:p>
          <a:p>
            <a:pPr marL="0" marR="0">
              <a:spcBef>
                <a:spcPts val="0"/>
              </a:spcBef>
              <a:spcAft>
                <a:spcPts val="0"/>
              </a:spcAft>
            </a:pPr>
            <a:br>
              <a:rPr lang="en-US" dirty="0">
                <a:effectLst/>
                <a:latin typeface="Times New Roman" panose="02020603050405020304" pitchFamily="18" charset="0"/>
                <a:ea typeface="Times New Roman" panose="02020603050405020304" pitchFamily="18" charset="0"/>
              </a:rPr>
            </a:br>
            <a:r>
              <a:rPr lang="en-US" dirty="0">
                <a:solidFill>
                  <a:srgbClr val="7030A0"/>
                </a:solidFill>
                <a:effectLst/>
                <a:latin typeface="Times New Roman" panose="02020603050405020304" pitchFamily="18" charset="0"/>
                <a:ea typeface="Times New Roman" panose="02020603050405020304" pitchFamily="18" charset="0"/>
              </a:rPr>
              <a:t>Third Step</a:t>
            </a:r>
            <a:r>
              <a:rPr lang="en-US" dirty="0">
                <a:effectLst/>
                <a:latin typeface="Times New Roman" panose="02020603050405020304" pitchFamily="18" charset="0"/>
                <a:ea typeface="Times New Roman" panose="02020603050405020304" pitchFamily="18" charset="0"/>
              </a:rPr>
              <a:t>:</a:t>
            </a:r>
            <a:endParaRPr lang="en-US" sz="14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b="1" dirty="0">
                <a:solidFill>
                  <a:srgbClr val="7030A0"/>
                </a:solidFill>
                <a:effectLst/>
                <a:latin typeface="Times New Roman" panose="02020603050405020304" pitchFamily="18" charset="0"/>
                <a:ea typeface="Times New Roman" panose="02020603050405020304" pitchFamily="18" charset="0"/>
              </a:rPr>
              <a:t>Purification</a:t>
            </a:r>
            <a:r>
              <a:rPr lang="en-US" dirty="0">
                <a:effectLst/>
                <a:latin typeface="Times New Roman" panose="02020603050405020304" pitchFamily="18" charset="0"/>
                <a:ea typeface="Times New Roman" panose="02020603050405020304" pitchFamily="18" charset="0"/>
              </a:rPr>
              <a:t>: February 2026 to Palm Sunday, 2026</a:t>
            </a:r>
            <a:endParaRPr lang="en-US" sz="14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dirty="0">
                <a:effectLst/>
                <a:latin typeface="Times New Roman" panose="02020603050405020304" pitchFamily="18" charset="0"/>
                <a:ea typeface="Times New Roman" panose="02020603050405020304" pitchFamily="18" charset="0"/>
              </a:rPr>
              <a:t>Big Ceremonies: The 3 </a:t>
            </a:r>
            <a:r>
              <a:rPr lang="en-US" dirty="0" err="1">
                <a:effectLst/>
                <a:latin typeface="Times New Roman" panose="02020603050405020304" pitchFamily="18" charset="0"/>
                <a:ea typeface="Times New Roman" panose="02020603050405020304" pitchFamily="18" charset="0"/>
              </a:rPr>
              <a:t>Scrutinies</a:t>
            </a:r>
            <a:br>
              <a:rPr lang="en-US" dirty="0">
                <a:effectLst/>
                <a:latin typeface="Times New Roman" panose="02020603050405020304" pitchFamily="18" charset="0"/>
                <a:ea typeface="Times New Roman" panose="02020603050405020304" pitchFamily="18" charset="0"/>
              </a:rPr>
            </a:br>
            <a:endParaRPr lang="en-US" sz="14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dirty="0">
                <a:solidFill>
                  <a:srgbClr val="FFC000"/>
                </a:solidFill>
                <a:effectLst/>
                <a:latin typeface="Times New Roman" panose="02020603050405020304" pitchFamily="18" charset="0"/>
                <a:ea typeface="Times New Roman" panose="02020603050405020304" pitchFamily="18" charset="0"/>
              </a:rPr>
              <a:t>Fourth Step:</a:t>
            </a:r>
            <a:endParaRPr lang="en-US" sz="1400" dirty="0">
              <a:effectLst/>
              <a:latin typeface="Times New Roman" panose="02020603050405020304" pitchFamily="18" charset="0"/>
              <a:ea typeface="Times New Roman" panose="02020603050405020304" pitchFamily="18" charset="0"/>
            </a:endParaRPr>
          </a:p>
          <a:p>
            <a:r>
              <a:rPr lang="en-US" b="1" dirty="0" err="1">
                <a:solidFill>
                  <a:srgbClr val="FFC000"/>
                </a:solidFill>
                <a:effectLst/>
                <a:latin typeface="Times New Roman" panose="02020603050405020304" pitchFamily="18" charset="0"/>
                <a:ea typeface="Times New Roman" panose="02020603050405020304" pitchFamily="18" charset="0"/>
              </a:rPr>
              <a:t>Mystagogy</a:t>
            </a:r>
            <a:r>
              <a:rPr lang="en-US" dirty="0">
                <a:effectLst/>
                <a:latin typeface="Times New Roman" panose="02020603050405020304" pitchFamily="18" charset="0"/>
                <a:ea typeface="Times New Roman" panose="02020603050405020304" pitchFamily="18" charset="0"/>
              </a:rPr>
              <a:t>: From April 2026 until you enter in Heaven</a:t>
            </a:r>
            <a:br>
              <a:rPr lang="en-US" dirty="0">
                <a:effectLst/>
                <a:latin typeface="Times New Roman" panose="02020603050405020304" pitchFamily="18" charset="0"/>
                <a:ea typeface="Times New Roman" panose="02020603050405020304" pitchFamily="18" charset="0"/>
              </a:rPr>
            </a:br>
            <a:r>
              <a:rPr lang="en-US" dirty="0">
                <a:effectLst/>
                <a:latin typeface="Times New Roman" panose="02020603050405020304" pitchFamily="18" charset="0"/>
                <a:ea typeface="Times New Roman" panose="02020603050405020304" pitchFamily="18" charset="0"/>
              </a:rPr>
              <a:t>Big Ceremony: Baptism, Communion, Confirmation and Confession</a:t>
            </a:r>
            <a:endParaRPr lang="en-US" dirty="0"/>
          </a:p>
        </p:txBody>
      </p:sp>
    </p:spTree>
    <p:extLst>
      <p:ext uri="{BB962C8B-B14F-4D97-AF65-F5344CB8AC3E}">
        <p14:creationId xmlns:p14="http://schemas.microsoft.com/office/powerpoint/2010/main" val="12180023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74200A-6CEE-E7A1-3CB1-03B467604FE0}"/>
            </a:ext>
          </a:extLst>
        </p:cNvPr>
        <p:cNvGrpSpPr/>
        <p:nvPr/>
      </p:nvGrpSpPr>
      <p:grpSpPr>
        <a:xfrm>
          <a:off x="0" y="0"/>
          <a:ext cx="0" cy="0"/>
          <a:chOff x="0" y="0"/>
          <a:chExt cx="0" cy="0"/>
        </a:xfrm>
      </p:grpSpPr>
      <p:pic>
        <p:nvPicPr>
          <p:cNvPr id="4104" name="Picture 8" descr="Free Confirmation Cliparts png images ...">
            <a:extLst>
              <a:ext uri="{FF2B5EF4-FFF2-40B4-BE49-F238E27FC236}">
                <a16:creationId xmlns:a16="http://schemas.microsoft.com/office/drawing/2014/main" id="{C3DEFC92-0062-3926-3E51-99BC7D75D4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9796" y="4863328"/>
            <a:ext cx="1498073" cy="155935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E86710D-BFC8-3512-1697-FB908799EFA8}"/>
              </a:ext>
            </a:extLst>
          </p:cNvPr>
          <p:cNvSpPr txBox="1"/>
          <p:nvPr/>
        </p:nvSpPr>
        <p:spPr>
          <a:xfrm>
            <a:off x="1160620" y="331325"/>
            <a:ext cx="9689690" cy="923330"/>
          </a:xfrm>
          <a:prstGeom prst="rect">
            <a:avLst/>
          </a:prstGeom>
          <a:noFill/>
        </p:spPr>
        <p:txBody>
          <a:bodyPr wrap="square">
            <a:spAutoFit/>
          </a:bodyPr>
          <a:lstStyle/>
          <a:p>
            <a:pPr marL="0" marR="0" algn="ctr">
              <a:spcBef>
                <a:spcPts val="0"/>
              </a:spcBef>
              <a:spcAft>
                <a:spcPts val="0"/>
              </a:spcAft>
            </a:pPr>
            <a:r>
              <a:rPr lang="en-US" sz="5400" b="1" spc="25" dirty="0">
                <a:solidFill>
                  <a:schemeClr val="tx2">
                    <a:lumMod val="50000"/>
                    <a:lumOff val="50000"/>
                  </a:schemeClr>
                </a:solidFill>
                <a:latin typeface="Times New Roman" panose="02020603050405020304" pitchFamily="18" charset="0"/>
                <a:ea typeface="Times New Roman" panose="02020603050405020304" pitchFamily="18" charset="0"/>
              </a:rPr>
              <a:t>In Summary</a:t>
            </a:r>
            <a:endParaRPr lang="en-US" sz="3200" b="1" spc="25" dirty="0">
              <a:solidFill>
                <a:schemeClr val="tx2">
                  <a:lumMod val="50000"/>
                  <a:lumOff val="50000"/>
                </a:schemeClr>
              </a:solidFill>
              <a:latin typeface="Times New Roman" panose="02020603050405020304" pitchFamily="18" charset="0"/>
              <a:ea typeface="Times New Roman" panose="02020603050405020304" pitchFamily="18" charset="0"/>
            </a:endParaRPr>
          </a:p>
        </p:txBody>
      </p:sp>
      <p:sp>
        <p:nvSpPr>
          <p:cNvPr id="9" name="TextBox 8">
            <a:extLst>
              <a:ext uri="{FF2B5EF4-FFF2-40B4-BE49-F238E27FC236}">
                <a16:creationId xmlns:a16="http://schemas.microsoft.com/office/drawing/2014/main" id="{A3598178-CA70-D1D6-7B59-D43AF3E61902}"/>
              </a:ext>
            </a:extLst>
          </p:cNvPr>
          <p:cNvSpPr txBox="1"/>
          <p:nvPr/>
        </p:nvSpPr>
        <p:spPr>
          <a:xfrm>
            <a:off x="1160620" y="1451872"/>
            <a:ext cx="9689690" cy="707886"/>
          </a:xfrm>
          <a:prstGeom prst="rect">
            <a:avLst/>
          </a:prstGeom>
          <a:noFill/>
        </p:spPr>
        <p:txBody>
          <a:bodyPr wrap="square">
            <a:spAutoFit/>
          </a:bodyPr>
          <a:lstStyle/>
          <a:p>
            <a:pPr marL="0" marR="0" algn="ctr">
              <a:spcBef>
                <a:spcPts val="0"/>
              </a:spcBef>
              <a:spcAft>
                <a:spcPts val="0"/>
              </a:spcAft>
            </a:pPr>
            <a:r>
              <a:rPr lang="en-US" sz="4000" b="1" spc="25" dirty="0">
                <a:solidFill>
                  <a:srgbClr val="FF0000"/>
                </a:solidFill>
                <a:effectLst/>
                <a:latin typeface="Times New Roman" panose="02020603050405020304" pitchFamily="18" charset="0"/>
                <a:ea typeface="Times New Roman" panose="02020603050405020304" pitchFamily="18" charset="0"/>
              </a:rPr>
              <a:t>W</a:t>
            </a:r>
            <a:r>
              <a:rPr lang="en-US" sz="3200" b="1" spc="25" dirty="0">
                <a:solidFill>
                  <a:srgbClr val="FF0000"/>
                </a:solidFill>
                <a:effectLst/>
                <a:latin typeface="Times New Roman" panose="02020603050405020304" pitchFamily="18" charset="0"/>
                <a:ea typeface="Times New Roman" panose="02020603050405020304" pitchFamily="18" charset="0"/>
              </a:rPr>
              <a:t>HO CAN BE A SPONSOR?</a:t>
            </a:r>
            <a:endParaRPr lang="en-US" sz="2800" b="1" dirty="0">
              <a:solidFill>
                <a:srgbClr val="FF0000"/>
              </a:solidFill>
              <a:effectLst/>
              <a:latin typeface="Times New Roman" panose="02020603050405020304" pitchFamily="18" charset="0"/>
              <a:ea typeface="Times New Roman" panose="02020603050405020304" pitchFamily="18" charset="0"/>
            </a:endParaRPr>
          </a:p>
        </p:txBody>
      </p:sp>
      <p:graphicFrame>
        <p:nvGraphicFramePr>
          <p:cNvPr id="13" name="TextBox 10">
            <a:extLst>
              <a:ext uri="{FF2B5EF4-FFF2-40B4-BE49-F238E27FC236}">
                <a16:creationId xmlns:a16="http://schemas.microsoft.com/office/drawing/2014/main" id="{64BCAD81-42CD-B901-2DBD-B84972CB6A05}"/>
              </a:ext>
            </a:extLst>
          </p:cNvPr>
          <p:cNvGraphicFramePr/>
          <p:nvPr>
            <p:extLst>
              <p:ext uri="{D42A27DB-BD31-4B8C-83A1-F6EECF244321}">
                <p14:modId xmlns:p14="http://schemas.microsoft.com/office/powerpoint/2010/main" val="3592262450"/>
              </p:ext>
            </p:extLst>
          </p:nvPr>
        </p:nvGraphicFramePr>
        <p:xfrm>
          <a:off x="0" y="2446228"/>
          <a:ext cx="12192000" cy="16520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100" name="Picture 4" descr="Church Baptism Design :: Behance">
            <a:extLst>
              <a:ext uri="{FF2B5EF4-FFF2-40B4-BE49-F238E27FC236}">
                <a16:creationId xmlns:a16="http://schemas.microsoft.com/office/drawing/2014/main" id="{28CB08C4-734E-0343-6A22-6DD85D35C9D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4384033"/>
            <a:ext cx="2326741" cy="1477323"/>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a:extLst>
              <a:ext uri="{FF2B5EF4-FFF2-40B4-BE49-F238E27FC236}">
                <a16:creationId xmlns:a16="http://schemas.microsoft.com/office/drawing/2014/main" id="{168D221A-38FA-122A-8851-514415232C5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51367" y="4269499"/>
            <a:ext cx="1373508" cy="137350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F48F9E23-9D1D-336E-2874-B32CD83438DC}"/>
              </a:ext>
            </a:extLst>
          </p:cNvPr>
          <p:cNvPicPr>
            <a:picLocks noChangeAspect="1"/>
          </p:cNvPicPr>
          <p:nvPr/>
        </p:nvPicPr>
        <p:blipFill>
          <a:blip r:embed="rId10"/>
          <a:stretch>
            <a:fillRect/>
          </a:stretch>
        </p:blipFill>
        <p:spPr>
          <a:xfrm>
            <a:off x="6571739" y="4576763"/>
            <a:ext cx="2115061" cy="1162030"/>
          </a:xfrm>
          <a:prstGeom prst="rect">
            <a:avLst/>
          </a:prstGeom>
        </p:spPr>
      </p:pic>
      <p:pic>
        <p:nvPicPr>
          <p:cNvPr id="4106" name="Picture 10" descr="Matrimony - Holy Comforter Catholic Church">
            <a:extLst>
              <a:ext uri="{FF2B5EF4-FFF2-40B4-BE49-F238E27FC236}">
                <a16:creationId xmlns:a16="http://schemas.microsoft.com/office/drawing/2014/main" id="{8975AE65-C3B4-C02B-9413-BBF45258C51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131703" y="4288550"/>
            <a:ext cx="1811489" cy="2257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71692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FFAC19D-20C6-A5E1-03E4-6C3CEB71BA76}"/>
              </a:ext>
            </a:extLst>
          </p:cNvPr>
          <p:cNvSpPr txBox="1"/>
          <p:nvPr/>
        </p:nvSpPr>
        <p:spPr>
          <a:xfrm>
            <a:off x="1160620" y="331325"/>
            <a:ext cx="9689690" cy="1200329"/>
          </a:xfrm>
          <a:prstGeom prst="rect">
            <a:avLst/>
          </a:prstGeom>
          <a:noFill/>
        </p:spPr>
        <p:txBody>
          <a:bodyPr wrap="square">
            <a:spAutoFit/>
          </a:bodyPr>
          <a:lstStyle/>
          <a:p>
            <a:pPr marL="0" marR="0" algn="ctr">
              <a:spcBef>
                <a:spcPts val="0"/>
              </a:spcBef>
              <a:spcAft>
                <a:spcPts val="0"/>
              </a:spcAft>
            </a:pPr>
            <a:r>
              <a:rPr lang="en-US" sz="5400" b="1" spc="25" dirty="0">
                <a:solidFill>
                  <a:schemeClr val="tx2">
                    <a:lumMod val="50000"/>
                    <a:lumOff val="50000"/>
                  </a:schemeClr>
                </a:solidFill>
                <a:effectLst/>
                <a:latin typeface="Times New Roman" panose="02020603050405020304" pitchFamily="18" charset="0"/>
                <a:ea typeface="Times New Roman" panose="02020603050405020304" pitchFamily="18" charset="0"/>
              </a:rPr>
              <a:t>PROXY</a:t>
            </a:r>
            <a:r>
              <a:rPr lang="en-US" sz="3200" b="1" spc="25" dirty="0">
                <a:solidFill>
                  <a:schemeClr val="tx2">
                    <a:lumMod val="50000"/>
                    <a:lumOff val="50000"/>
                  </a:schemeClr>
                </a:solidFill>
                <a:effectLst/>
                <a:latin typeface="Times New Roman" panose="02020603050405020304" pitchFamily="18" charset="0"/>
                <a:ea typeface="Times New Roman" panose="02020603050405020304" pitchFamily="18" charset="0"/>
              </a:rPr>
              <a:t> </a:t>
            </a:r>
            <a:endParaRPr lang="en-US" sz="3200" b="1" spc="25" dirty="0">
              <a:solidFill>
                <a:schemeClr val="tx2">
                  <a:lumMod val="50000"/>
                  <a:lumOff val="50000"/>
                </a:schemeClr>
              </a:solidFill>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b="1" spc="25" dirty="0">
                <a:solidFill>
                  <a:schemeClr val="tx2">
                    <a:lumMod val="50000"/>
                    <a:lumOff val="50000"/>
                  </a:schemeClr>
                </a:solidFill>
                <a:latin typeface="Times New Roman" panose="02020603050405020304" pitchFamily="18" charset="0"/>
                <a:ea typeface="Times New Roman" panose="02020603050405020304" pitchFamily="18" charset="0"/>
              </a:rPr>
              <a:t>I</a:t>
            </a:r>
            <a:r>
              <a:rPr lang="en-US" b="1" spc="25" dirty="0">
                <a:solidFill>
                  <a:schemeClr val="tx2">
                    <a:lumMod val="50000"/>
                    <a:lumOff val="50000"/>
                  </a:schemeClr>
                </a:solidFill>
                <a:effectLst/>
                <a:latin typeface="Times New Roman" panose="02020603050405020304" pitchFamily="18" charset="0"/>
                <a:ea typeface="Times New Roman" panose="02020603050405020304" pitchFamily="18" charset="0"/>
              </a:rPr>
              <a:t>f the Sponsor can’t be present the day of the Confirmation</a:t>
            </a:r>
            <a:endParaRPr lang="en-US" sz="2000" dirty="0">
              <a:solidFill>
                <a:schemeClr val="tx2">
                  <a:lumMod val="50000"/>
                  <a:lumOff val="50000"/>
                </a:schemeClr>
              </a:solidFill>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0A44FF04-4363-A3B5-9FD5-8C8A116FA376}"/>
              </a:ext>
            </a:extLst>
          </p:cNvPr>
          <p:cNvSpPr txBox="1"/>
          <p:nvPr/>
        </p:nvSpPr>
        <p:spPr>
          <a:xfrm>
            <a:off x="0" y="1675667"/>
            <a:ext cx="12192000" cy="830997"/>
          </a:xfrm>
          <a:prstGeom prst="rect">
            <a:avLst/>
          </a:prstGeom>
          <a:noFill/>
        </p:spPr>
        <p:txBody>
          <a:bodyPr wrap="square">
            <a:spAutoFit/>
          </a:bodyPr>
          <a:lstStyle/>
          <a:p>
            <a:pPr marL="0" marR="0" algn="ctr">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rPr>
              <a:t>Any Sponsor, who is unable to attend the baptism/confirmation should have a proxy represent him/her at the celebration in their place. The name of the Sponsor will appear on the child's baptismal/confirmation certificate. </a:t>
            </a:r>
            <a:endParaRPr lang="en-US" sz="24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rPr>
              <a:t>Parents just need to inform our Parish Office that the Sponsor will not be able to be present by e-mail to </a:t>
            </a:r>
            <a:r>
              <a:rPr lang="en-US" sz="1600" u="sng" dirty="0">
                <a:solidFill>
                  <a:srgbClr val="0000FF"/>
                </a:solidFill>
                <a:effectLst/>
                <a:latin typeface="Times New Roman" panose="02020603050405020304" pitchFamily="18" charset="0"/>
                <a:ea typeface="Times New Roman" panose="02020603050405020304" pitchFamily="18" charset="0"/>
                <a:hlinkClick r:id="rId2"/>
              </a:rPr>
              <a:t>Miguel.ruiz@guadalupedoral.org</a:t>
            </a:r>
            <a:r>
              <a:rPr lang="en-US" sz="1600" dirty="0">
                <a:solidFill>
                  <a:srgbClr val="000000"/>
                </a:solidFill>
                <a:effectLst/>
                <a:latin typeface="Times New Roman" panose="02020603050405020304" pitchFamily="18"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p:txBody>
      </p:sp>
      <p:sp>
        <p:nvSpPr>
          <p:cNvPr id="9" name="TextBox 8">
            <a:extLst>
              <a:ext uri="{FF2B5EF4-FFF2-40B4-BE49-F238E27FC236}">
                <a16:creationId xmlns:a16="http://schemas.microsoft.com/office/drawing/2014/main" id="{DB98FB73-A721-ECFE-0C5F-20A3B4FD239A}"/>
              </a:ext>
            </a:extLst>
          </p:cNvPr>
          <p:cNvSpPr txBox="1"/>
          <p:nvPr/>
        </p:nvSpPr>
        <p:spPr>
          <a:xfrm>
            <a:off x="1251155" y="3153923"/>
            <a:ext cx="9689690" cy="707886"/>
          </a:xfrm>
          <a:prstGeom prst="rect">
            <a:avLst/>
          </a:prstGeom>
          <a:noFill/>
        </p:spPr>
        <p:txBody>
          <a:bodyPr wrap="square">
            <a:spAutoFit/>
          </a:bodyPr>
          <a:lstStyle/>
          <a:p>
            <a:pPr marL="0" marR="0" algn="ctr">
              <a:spcBef>
                <a:spcPts val="0"/>
              </a:spcBef>
              <a:spcAft>
                <a:spcPts val="0"/>
              </a:spcAft>
            </a:pPr>
            <a:r>
              <a:rPr lang="en-US" sz="4000" b="1" spc="25" dirty="0">
                <a:solidFill>
                  <a:srgbClr val="FF0000"/>
                </a:solidFill>
                <a:effectLst/>
                <a:latin typeface="Times New Roman" panose="02020603050405020304" pitchFamily="18" charset="0"/>
                <a:ea typeface="Times New Roman" panose="02020603050405020304" pitchFamily="18" charset="0"/>
              </a:rPr>
              <a:t>W</a:t>
            </a:r>
            <a:r>
              <a:rPr lang="en-US" sz="3200" b="1" spc="25" dirty="0">
                <a:solidFill>
                  <a:srgbClr val="FF0000"/>
                </a:solidFill>
                <a:effectLst/>
                <a:latin typeface="Times New Roman" panose="02020603050405020304" pitchFamily="18" charset="0"/>
                <a:ea typeface="Times New Roman" panose="02020603050405020304" pitchFamily="18" charset="0"/>
              </a:rPr>
              <a:t>HO CANNOT BE A SPONSOR?</a:t>
            </a:r>
            <a:endParaRPr lang="en-US" sz="2800" b="1" dirty="0">
              <a:solidFill>
                <a:srgbClr val="FF0000"/>
              </a:solidFill>
              <a:effectLst/>
              <a:latin typeface="Times New Roman" panose="02020603050405020304" pitchFamily="18" charset="0"/>
              <a:ea typeface="Times New Roman" panose="02020603050405020304" pitchFamily="18" charset="0"/>
            </a:endParaRPr>
          </a:p>
        </p:txBody>
      </p:sp>
      <p:graphicFrame>
        <p:nvGraphicFramePr>
          <p:cNvPr id="13" name="TextBox 10">
            <a:extLst>
              <a:ext uri="{FF2B5EF4-FFF2-40B4-BE49-F238E27FC236}">
                <a16:creationId xmlns:a16="http://schemas.microsoft.com/office/drawing/2014/main" id="{4588525D-3A91-2C3E-1072-4946EDEBB209}"/>
              </a:ext>
            </a:extLst>
          </p:cNvPr>
          <p:cNvGraphicFramePr/>
          <p:nvPr/>
        </p:nvGraphicFramePr>
        <p:xfrm>
          <a:off x="0" y="4089998"/>
          <a:ext cx="12192000" cy="16520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398406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0BFB0-7A83-39C0-96D1-591BF5F8896F}"/>
              </a:ext>
            </a:extLst>
          </p:cNvPr>
          <p:cNvSpPr>
            <a:spLocks noGrp="1"/>
          </p:cNvSpPr>
          <p:nvPr>
            <p:ph type="title"/>
          </p:nvPr>
        </p:nvSpPr>
        <p:spPr>
          <a:xfrm>
            <a:off x="289560" y="317938"/>
            <a:ext cx="5971147" cy="1134151"/>
          </a:xfrm>
        </p:spPr>
        <p:txBody>
          <a:bodyPr>
            <a:normAutofit fontScale="90000"/>
          </a:bodyPr>
          <a:lstStyle/>
          <a:p>
            <a:pPr algn="ctr"/>
            <a:r>
              <a:rPr lang="en-US" b="1" dirty="0">
                <a:solidFill>
                  <a:schemeClr val="tx2">
                    <a:lumMod val="50000"/>
                    <a:lumOff val="50000"/>
                  </a:schemeClr>
                </a:solidFill>
                <a:latin typeface="Times New Roman" panose="02020603050405020304" pitchFamily="18" charset="0"/>
                <a:cs typeface="Times New Roman" panose="02020603050405020304" pitchFamily="18" charset="0"/>
              </a:rPr>
              <a:t>The Sponsor Letter</a:t>
            </a:r>
            <a:br>
              <a:rPr lang="en-US" b="1" dirty="0">
                <a:solidFill>
                  <a:schemeClr val="tx2">
                    <a:lumMod val="50000"/>
                    <a:lumOff val="50000"/>
                  </a:schemeClr>
                </a:solidFill>
                <a:latin typeface="Times New Roman" panose="02020603050405020304" pitchFamily="18" charset="0"/>
                <a:cs typeface="Times New Roman" panose="02020603050405020304" pitchFamily="18" charset="0"/>
              </a:rPr>
            </a:br>
            <a:r>
              <a:rPr lang="en-US" sz="2800" b="1" dirty="0">
                <a:solidFill>
                  <a:schemeClr val="tx2">
                    <a:lumMod val="50000"/>
                    <a:lumOff val="50000"/>
                  </a:schemeClr>
                </a:solidFill>
                <a:latin typeface="Times New Roman" panose="02020603050405020304" pitchFamily="18" charset="0"/>
                <a:cs typeface="Times New Roman" panose="02020603050405020304" pitchFamily="18" charset="0"/>
              </a:rPr>
              <a:t>Documents the SPONSORS must SUBMIT BY December 12th</a:t>
            </a:r>
          </a:p>
        </p:txBody>
      </p:sp>
      <p:sp>
        <p:nvSpPr>
          <p:cNvPr id="5" name="TextBox 4">
            <a:extLst>
              <a:ext uri="{FF2B5EF4-FFF2-40B4-BE49-F238E27FC236}">
                <a16:creationId xmlns:a16="http://schemas.microsoft.com/office/drawing/2014/main" id="{E53A45E7-D84D-4019-7F40-564BE3848BD5}"/>
              </a:ext>
            </a:extLst>
          </p:cNvPr>
          <p:cNvSpPr txBox="1"/>
          <p:nvPr/>
        </p:nvSpPr>
        <p:spPr>
          <a:xfrm>
            <a:off x="0" y="1825624"/>
            <a:ext cx="6128235" cy="4770537"/>
          </a:xfrm>
          <a:prstGeom prst="rect">
            <a:avLst/>
          </a:prstGeom>
          <a:noFill/>
        </p:spPr>
        <p:txBody>
          <a:bodyPr wrap="square">
            <a:spAutoFit/>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highlight>
                  <a:srgbClr val="FFFFFF"/>
                </a:highlight>
                <a:uLnTx/>
                <a:uFillTx/>
                <a:latin typeface="Times New Roman" panose="02020603050405020304" pitchFamily="18" charset="0"/>
                <a:ea typeface="Times New Roman" panose="02020603050405020304" pitchFamily="18" charset="0"/>
                <a:cs typeface="+mn-cs"/>
              </a:rPr>
              <a:t>If you want to send the link to the sponsor or if you misplace the forms, please download the forms from the following link</a:t>
            </a:r>
            <a:endParaRPr kumimoji="0" lang="en-US" sz="2000" b="0" i="0" u="none" strike="noStrike" kern="1200" cap="none" spc="0" normalizeH="0" baseline="0" noProof="0" dirty="0">
              <a:ln>
                <a:noFill/>
              </a:ln>
              <a:solidFill>
                <a:prstClr val="black"/>
              </a:solidFill>
              <a:effectLst/>
              <a:highlight>
                <a:srgbClr val="FFFFFF"/>
              </a:highlight>
              <a:uLnTx/>
              <a:uFillTx/>
              <a:latin typeface="Times New Roman" panose="02020603050405020304" pitchFamily="18" charset="0"/>
              <a:ea typeface="Times New Roman" panose="02020603050405020304" pitchFamily="18" charset="0"/>
              <a:cs typeface="+mn-cs"/>
            </a:endParaRPr>
          </a:p>
          <a:p>
            <a:pPr marL="0" marR="0" lvl="0" indent="0" algn="ctr" defTabSz="914400" rtl="0" eaLnBrk="1" fontAlgn="base" latinLnBrk="0" hangingPunct="1">
              <a:lnSpc>
                <a:spcPct val="100000"/>
              </a:lnSpc>
              <a:spcBef>
                <a:spcPts val="0"/>
              </a:spcBef>
              <a:spcAft>
                <a:spcPts val="0"/>
              </a:spcAft>
              <a:buClrTx/>
              <a:buSzTx/>
              <a:buFontTx/>
              <a:buNone/>
              <a:tabLst/>
              <a:defRPr/>
            </a:pPr>
            <a:r>
              <a:rPr kumimoji="0" lang="es-VE" sz="1400" b="0" i="0" u="none" strike="noStrike" kern="1200" cap="none" spc="0" normalizeH="0" baseline="0" noProof="0" dirty="0">
                <a:ln>
                  <a:noFill/>
                </a:ln>
                <a:solidFill>
                  <a:srgbClr val="000000"/>
                </a:solidFill>
                <a:effectLst/>
                <a:highlight>
                  <a:srgbClr val="FFFFFF"/>
                </a:highlight>
                <a:uLnTx/>
                <a:uFillTx/>
                <a:latin typeface="Times New Roman" panose="02020603050405020304" pitchFamily="18" charset="0"/>
                <a:ea typeface="Times New Roman" panose="02020603050405020304" pitchFamily="18" charset="0"/>
                <a:cs typeface="+mn-cs"/>
              </a:rPr>
              <a:t>Si </a:t>
            </a:r>
            <a:r>
              <a:rPr kumimoji="0" lang="es-VE" sz="1400" b="0" i="0" u="none" strike="noStrike" kern="1200" cap="none" spc="0" normalizeH="0" baseline="0" noProof="0" dirty="0" err="1">
                <a:ln>
                  <a:noFill/>
                </a:ln>
                <a:solidFill>
                  <a:srgbClr val="000000"/>
                </a:solidFill>
                <a:effectLst/>
                <a:highlight>
                  <a:srgbClr val="FFFFFF"/>
                </a:highlight>
                <a:uLnTx/>
                <a:uFillTx/>
                <a:latin typeface="Times New Roman" panose="02020603050405020304" pitchFamily="18" charset="0"/>
                <a:ea typeface="Times New Roman" panose="02020603050405020304" pitchFamily="18" charset="0"/>
                <a:cs typeface="+mn-cs"/>
              </a:rPr>
              <a:t>ud.</a:t>
            </a:r>
            <a:r>
              <a:rPr kumimoji="0" lang="es-VE" sz="1400" b="0" i="0" u="none" strike="noStrike" kern="1200" cap="none" spc="0" normalizeH="0" baseline="0" noProof="0" dirty="0">
                <a:ln>
                  <a:noFill/>
                </a:ln>
                <a:solidFill>
                  <a:srgbClr val="000000"/>
                </a:solidFill>
                <a:effectLst/>
                <a:highlight>
                  <a:srgbClr val="FFFFFF"/>
                </a:highlight>
                <a:uLnTx/>
                <a:uFillTx/>
                <a:latin typeface="Times New Roman" panose="02020603050405020304" pitchFamily="18" charset="0"/>
                <a:ea typeface="Times New Roman" panose="02020603050405020304" pitchFamily="18" charset="0"/>
                <a:cs typeface="+mn-cs"/>
              </a:rPr>
              <a:t> desea enviar el enlace al padrino/madrina o no encuentra los formularios, por favor puede bajarlos desde este link:</a:t>
            </a:r>
            <a:endParaRPr kumimoji="0" lang="en-US" sz="2000" b="0" i="0" u="none" strike="noStrike" kern="1200" cap="none" spc="0" normalizeH="0" baseline="0" noProof="0" dirty="0">
              <a:ln>
                <a:noFill/>
              </a:ln>
              <a:solidFill>
                <a:prstClr val="black"/>
              </a:solidFill>
              <a:effectLst/>
              <a:highlight>
                <a:srgbClr val="FFFFFF"/>
              </a:highlight>
              <a:uLnTx/>
              <a:uFillTx/>
              <a:latin typeface="Times New Roman" panose="02020603050405020304" pitchFamily="18" charset="0"/>
              <a:ea typeface="Times New Roman" panose="02020603050405020304" pitchFamily="18" charset="0"/>
              <a:cs typeface="+mn-cs"/>
            </a:endParaRPr>
          </a:p>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dirty="0">
                <a:ln>
                  <a:noFill/>
                </a:ln>
                <a:solidFill>
                  <a:srgbClr val="666666"/>
                </a:solidFill>
                <a:effectLst/>
                <a:highlight>
                  <a:srgbClr val="FFFFFF"/>
                </a:highlight>
                <a:uLnTx/>
                <a:uFillTx/>
                <a:latin typeface="Times New Roman" panose="02020603050405020304" pitchFamily="18" charset="0"/>
                <a:ea typeface="Times New Roman" panose="02020603050405020304" pitchFamily="18" charset="0"/>
                <a:cs typeface="+mn-cs"/>
                <a:hlinkClick r:id="rId2"/>
              </a:rPr>
              <a:t>https://bit.ly/3DdSsnJ</a:t>
            </a:r>
            <a:br>
              <a:rPr kumimoji="0" lang="en-US" sz="2000" b="1" i="0" u="sng" strike="noStrike" kern="1200" cap="none" spc="0" normalizeH="0" baseline="0" noProof="0" dirty="0">
                <a:ln>
                  <a:noFill/>
                </a:ln>
                <a:solidFill>
                  <a:srgbClr val="666666"/>
                </a:solidFill>
                <a:effectLst/>
                <a:highlight>
                  <a:srgbClr val="FFFFFF"/>
                </a:highlight>
                <a:uLnTx/>
                <a:uFillTx/>
                <a:latin typeface="Times New Roman" panose="02020603050405020304" pitchFamily="18" charset="0"/>
                <a:ea typeface="Times New Roman" panose="02020603050405020304" pitchFamily="18" charset="0"/>
                <a:cs typeface="+mn-cs"/>
              </a:rPr>
            </a:br>
            <a:endParaRPr kumimoji="0" lang="en-US" sz="2000" b="1" i="0" u="none" strike="noStrike" kern="1200" cap="none" spc="0" normalizeH="0" baseline="0" noProof="0" dirty="0">
              <a:ln>
                <a:noFill/>
              </a:ln>
              <a:solidFill>
                <a:prstClr val="black"/>
              </a:solidFill>
              <a:effectLst/>
              <a:highlight>
                <a:srgbClr val="FFFFFF"/>
              </a:highlight>
              <a:uLnTx/>
              <a:uFillTx/>
              <a:latin typeface="Times New Roman" panose="02020603050405020304" pitchFamily="18" charset="0"/>
              <a:ea typeface="Times New Roman" panose="02020603050405020304" pitchFamily="18" charset="0"/>
              <a:cs typeface="+mn-cs"/>
            </a:endParaRPr>
          </a:p>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highlight>
                  <a:srgbClr val="FFFFFF"/>
                </a:highlight>
                <a:uLnTx/>
                <a:uFillTx/>
                <a:latin typeface="Times New Roman" panose="02020603050405020304" pitchFamily="18" charset="0"/>
                <a:ea typeface="Times New Roman" panose="02020603050405020304" pitchFamily="18" charset="0"/>
                <a:cs typeface="+mn-cs"/>
              </a:rPr>
              <a:t>Here you have the list of Documents the Sponsor must submit</a:t>
            </a:r>
            <a:endParaRPr kumimoji="0" lang="en-US" sz="1600" b="0" i="0" u="none" strike="noStrike" kern="1200" cap="none" spc="0" normalizeH="0" baseline="0" noProof="0" dirty="0">
              <a:ln>
                <a:noFill/>
              </a:ln>
              <a:solidFill>
                <a:prstClr val="black"/>
              </a:solidFill>
              <a:effectLst/>
              <a:highlight>
                <a:srgbClr val="FFFFFF"/>
              </a:highlight>
              <a:uLnTx/>
              <a:uFillTx/>
              <a:latin typeface="Times New Roman" panose="02020603050405020304" pitchFamily="18" charset="0"/>
              <a:ea typeface="Times New Roman" panose="02020603050405020304" pitchFamily="18" charset="0"/>
              <a:cs typeface="+mn-cs"/>
            </a:endParaRPr>
          </a:p>
          <a:p>
            <a:pPr marL="0" marR="0" lvl="0" indent="0" algn="ctr" defTabSz="914400" rtl="0" eaLnBrk="1" fontAlgn="base" latinLnBrk="0" hangingPunct="1">
              <a:lnSpc>
                <a:spcPct val="100000"/>
              </a:lnSpc>
              <a:spcBef>
                <a:spcPts val="0"/>
              </a:spcBef>
              <a:spcAft>
                <a:spcPts val="0"/>
              </a:spcAft>
              <a:buClrTx/>
              <a:buSzTx/>
              <a:buFontTx/>
              <a:buNone/>
              <a:tabLst/>
              <a:defRPr/>
            </a:pPr>
            <a:r>
              <a:rPr kumimoji="0" lang="es-VE" sz="1600" b="0" i="0" u="none" strike="noStrike" kern="1200" cap="none" spc="0" normalizeH="0" baseline="0" noProof="0" dirty="0">
                <a:ln>
                  <a:noFill/>
                </a:ln>
                <a:solidFill>
                  <a:srgbClr val="000000"/>
                </a:solidFill>
                <a:effectLst/>
                <a:highlight>
                  <a:srgbClr val="FFFFFF"/>
                </a:highlight>
                <a:uLnTx/>
                <a:uFillTx/>
                <a:latin typeface="Times New Roman" panose="02020603050405020304" pitchFamily="18" charset="0"/>
                <a:ea typeface="Times New Roman" panose="02020603050405020304" pitchFamily="18" charset="0"/>
                <a:cs typeface="+mn-cs"/>
              </a:rPr>
              <a:t>A continuación, tiene la lista de los Documentos que el Padrino debe presentar</a:t>
            </a:r>
          </a:p>
          <a:p>
            <a:pPr marL="0" marR="0" lvl="0" indent="0" algn="ctr" defTabSz="914400" rtl="0" eaLnBrk="1" fontAlgn="base"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highlight>
                <a:srgbClr val="FFFFFF"/>
              </a:highlight>
              <a:uLnTx/>
              <a:uFillTx/>
              <a:latin typeface="Times New Roman" panose="02020603050405020304" pitchFamily="18" charset="0"/>
              <a:ea typeface="Times New Roman" panose="02020603050405020304" pitchFamily="18" charset="0"/>
              <a:cs typeface="+mn-cs"/>
            </a:endParaRPr>
          </a:p>
          <a:p>
            <a:pPr marL="742950" marR="0" lvl="1" indent="-285750" algn="l" defTabSz="914400" rtl="0" eaLnBrk="1" fontAlgn="base" latinLnBrk="0" hangingPunct="1">
              <a:lnSpc>
                <a:spcPct val="100000"/>
              </a:lnSpc>
              <a:spcBef>
                <a:spcPts val="0"/>
              </a:spcBef>
              <a:spcAft>
                <a:spcPts val="0"/>
              </a:spcAft>
              <a:buClrTx/>
              <a:buSzTx/>
              <a:buFont typeface="+mj-lt"/>
              <a:buAutoNum type="arabicPeriod"/>
              <a:tabLst/>
              <a:defRPr/>
            </a:pPr>
            <a:r>
              <a:rPr kumimoji="0" lang="en-US" sz="1600" b="1" i="0" u="none" strike="noStrike" kern="1200" cap="none" spc="0" normalizeH="0" baseline="0" noProof="0" dirty="0">
                <a:ln>
                  <a:noFill/>
                </a:ln>
                <a:solidFill>
                  <a:srgbClr val="000000"/>
                </a:solidFill>
                <a:effectLst/>
                <a:highlight>
                  <a:srgbClr val="FFFFFF"/>
                </a:highlight>
                <a:uLnTx/>
                <a:uFillTx/>
                <a:latin typeface="Times New Roman" panose="02020603050405020304" pitchFamily="18" charset="0"/>
                <a:ea typeface="Times New Roman" panose="02020603050405020304" pitchFamily="18" charset="0"/>
                <a:cs typeface="+mn-cs"/>
              </a:rPr>
              <a:t>Sponsor Letter</a:t>
            </a:r>
            <a:r>
              <a:rPr kumimoji="0" lang="en-US" sz="1600" b="0" i="0" u="none" strike="noStrike" kern="1200" cap="none" spc="0" normalizeH="0" baseline="0" noProof="0" dirty="0">
                <a:ln>
                  <a:noFill/>
                </a:ln>
                <a:solidFill>
                  <a:srgbClr val="000000"/>
                </a:solidFill>
                <a:effectLst/>
                <a:highlight>
                  <a:srgbClr val="FFFFFF"/>
                </a:highlight>
                <a:uLnTx/>
                <a:uFillTx/>
                <a:latin typeface="Times New Roman" panose="02020603050405020304" pitchFamily="18" charset="0"/>
                <a:ea typeface="Times New Roman" panose="02020603050405020304" pitchFamily="18" charset="0"/>
                <a:cs typeface="+mn-cs"/>
              </a:rPr>
              <a:t>, the sponsor needs to complete it (</a:t>
            </a:r>
            <a:r>
              <a:rPr kumimoji="0" lang="en-US" sz="1600" b="0" i="0" u="sng" strike="noStrike" kern="1200" cap="none" spc="0" normalizeH="0" baseline="0" noProof="0" dirty="0">
                <a:ln>
                  <a:noFill/>
                </a:ln>
                <a:solidFill>
                  <a:srgbClr val="000000"/>
                </a:solidFill>
                <a:effectLst/>
                <a:highlight>
                  <a:srgbClr val="FFFFFF"/>
                </a:highlight>
                <a:uLnTx/>
                <a:uFillTx/>
                <a:latin typeface="Times New Roman" panose="02020603050405020304" pitchFamily="18" charset="0"/>
                <a:ea typeface="Times New Roman" panose="02020603050405020304" pitchFamily="18" charset="0"/>
                <a:cs typeface="+mn-cs"/>
                <a:hlinkClick r:id="rId2"/>
              </a:rPr>
              <a:t>https://bit.ly/3DdSsnJ</a:t>
            </a:r>
            <a:r>
              <a:rPr kumimoji="0" lang="en-US" sz="1600" b="0" i="0" u="none" strike="noStrike" kern="1200" cap="none" spc="0" normalizeH="0" baseline="0" noProof="0" dirty="0">
                <a:ln>
                  <a:noFill/>
                </a:ln>
                <a:solidFill>
                  <a:srgbClr val="000000"/>
                </a:solidFill>
                <a:effectLst/>
                <a:highlight>
                  <a:srgbClr val="FFFFFF"/>
                </a:highlight>
                <a:uLnTx/>
                <a:uFillTx/>
                <a:latin typeface="Times New Roman" panose="02020603050405020304" pitchFamily="18" charset="0"/>
                <a:ea typeface="Times New Roman" panose="02020603050405020304" pitchFamily="18" charset="0"/>
                <a:cs typeface="+mn-cs"/>
              </a:rPr>
              <a:t>)</a:t>
            </a:r>
            <a:endParaRPr kumimoji="0" lang="en-US" sz="1600" b="0" i="0" u="none" strike="noStrike" kern="1200" cap="none" spc="0" normalizeH="0" baseline="0" noProof="0" dirty="0">
              <a:ln>
                <a:noFill/>
              </a:ln>
              <a:solidFill>
                <a:prstClr val="black"/>
              </a:solidFill>
              <a:effectLst/>
              <a:highlight>
                <a:srgbClr val="FFFFFF"/>
              </a:highlight>
              <a:uLnTx/>
              <a:uFillTx/>
              <a:latin typeface="Times New Roman" panose="02020603050405020304" pitchFamily="18" charset="0"/>
              <a:ea typeface="Times New Roman" panose="02020603050405020304" pitchFamily="18" charset="0"/>
              <a:cs typeface="+mn-cs"/>
            </a:endParaRPr>
          </a:p>
          <a:p>
            <a:pPr marL="742950" marR="0" lvl="1" indent="-285750" algn="l" defTabSz="914400" rtl="0" eaLnBrk="1" fontAlgn="base" latinLnBrk="0" hangingPunct="1">
              <a:lnSpc>
                <a:spcPct val="100000"/>
              </a:lnSpc>
              <a:spcBef>
                <a:spcPts val="0"/>
              </a:spcBef>
              <a:spcAft>
                <a:spcPts val="0"/>
              </a:spcAft>
              <a:buClrTx/>
              <a:buSzTx/>
              <a:buFont typeface="+mj-lt"/>
              <a:buAutoNum type="arabicPeriod"/>
              <a:tabLst/>
              <a:defRPr/>
            </a:pPr>
            <a:r>
              <a:rPr kumimoji="0" lang="en-US" sz="1600" b="0" i="0" u="none" strike="sngStrike" kern="1200" cap="none" spc="0" normalizeH="0" baseline="0" noProof="0" dirty="0">
                <a:ln>
                  <a:noFill/>
                </a:ln>
                <a:solidFill>
                  <a:srgbClr val="000000"/>
                </a:solidFill>
                <a:effectLst/>
                <a:highlight>
                  <a:srgbClr val="FFFFFF"/>
                </a:highlight>
                <a:uLnTx/>
                <a:uFillTx/>
                <a:latin typeface="Times New Roman" panose="02020603050405020304" pitchFamily="18" charset="0"/>
                <a:ea typeface="Times New Roman" panose="02020603050405020304" pitchFamily="18" charset="0"/>
                <a:cs typeface="+mn-cs"/>
              </a:rPr>
              <a:t>The Sponsor need to attach a Copy of either his/her</a:t>
            </a:r>
            <a:r>
              <a:rPr kumimoji="0" lang="en-US" sz="1600" b="0" i="0" u="none" strike="noStrike" kern="1200" cap="none" spc="0" normalizeH="0" baseline="0" noProof="0" dirty="0">
                <a:ln>
                  <a:noFill/>
                </a:ln>
                <a:solidFill>
                  <a:srgbClr val="000000"/>
                </a:solidFill>
                <a:effectLst/>
                <a:highlight>
                  <a:srgbClr val="FFFFFF"/>
                </a:highlight>
                <a:uLnTx/>
                <a:uFillTx/>
                <a:latin typeface="Times New Roman" panose="02020603050405020304" pitchFamily="18" charset="0"/>
                <a:ea typeface="Times New Roman" panose="02020603050405020304" pitchFamily="18" charset="0"/>
                <a:cs typeface="+mn-cs"/>
              </a:rPr>
              <a:t> </a:t>
            </a:r>
            <a:endParaRPr kumimoji="0" lang="en-US" sz="1600" b="0" i="0" u="none" strike="noStrike" kern="1200" cap="none" spc="0" normalizeH="0" baseline="0" noProof="0" dirty="0">
              <a:ln>
                <a:noFill/>
              </a:ln>
              <a:solidFill>
                <a:prstClr val="black"/>
              </a:solidFill>
              <a:effectLst/>
              <a:highlight>
                <a:srgbClr val="FFFFFF"/>
              </a:highlight>
              <a:uLnTx/>
              <a:uFillTx/>
              <a:latin typeface="Times New Roman" panose="02020603050405020304" pitchFamily="18" charset="0"/>
              <a:ea typeface="Times New Roman" panose="02020603050405020304" pitchFamily="18" charset="0"/>
              <a:cs typeface="+mn-cs"/>
            </a:endParaRPr>
          </a:p>
          <a:p>
            <a:pPr marL="1143000" marR="0" lvl="2" indent="-228600" algn="l" defTabSz="914400" rtl="0" eaLnBrk="1" fontAlgn="base" latinLnBrk="0" hangingPunct="1">
              <a:lnSpc>
                <a:spcPct val="100000"/>
              </a:lnSpc>
              <a:spcBef>
                <a:spcPts val="0"/>
              </a:spcBef>
              <a:spcAft>
                <a:spcPts val="0"/>
              </a:spcAft>
              <a:buClrTx/>
              <a:buSzTx/>
              <a:buFont typeface="Wingdings" panose="05000000000000000000" pitchFamily="2" charset="2"/>
              <a:buChar char=""/>
              <a:tabLst/>
              <a:defRPr/>
            </a:pPr>
            <a:r>
              <a:rPr kumimoji="0" lang="en-US" sz="1600" b="1" i="0" u="none" strike="sngStrike" kern="1200" cap="none" spc="0" normalizeH="0" baseline="0" noProof="0" dirty="0">
                <a:ln>
                  <a:noFill/>
                </a:ln>
                <a:solidFill>
                  <a:srgbClr val="000000"/>
                </a:solidFill>
                <a:effectLst/>
                <a:highlight>
                  <a:srgbClr val="FFFFFF"/>
                </a:highlight>
                <a:uLnTx/>
                <a:uFillTx/>
                <a:latin typeface="Times New Roman" panose="02020603050405020304" pitchFamily="18" charset="0"/>
                <a:ea typeface="Times New Roman" panose="02020603050405020304" pitchFamily="18" charset="0"/>
                <a:cs typeface="+mn-cs"/>
              </a:rPr>
              <a:t>Certificate of Baptism </a:t>
            </a:r>
            <a:r>
              <a:rPr kumimoji="0" lang="en-US" sz="1600" b="1" i="0" u="none" strike="sngStrike" kern="1200" cap="none" spc="0" normalizeH="0" baseline="0" noProof="0" dirty="0">
                <a:ln>
                  <a:noFill/>
                </a:ln>
                <a:solidFill>
                  <a:srgbClr val="FF0000"/>
                </a:solidFill>
                <a:effectLst/>
                <a:highlight>
                  <a:srgbClr val="FFFFFF"/>
                </a:highlight>
                <a:uLnTx/>
                <a:uFillTx/>
                <a:latin typeface="Times New Roman" panose="02020603050405020304" pitchFamily="18" charset="0"/>
                <a:ea typeface="Times New Roman" panose="02020603050405020304" pitchFamily="18" charset="0"/>
                <a:cs typeface="+mn-cs"/>
              </a:rPr>
              <a:t>OR</a:t>
            </a:r>
            <a:r>
              <a:rPr kumimoji="0" lang="en-US" sz="1600" b="1" i="0" u="none" strike="sngStrike" kern="1200" cap="none" spc="0" normalizeH="0" baseline="0" noProof="0" dirty="0">
                <a:ln>
                  <a:noFill/>
                </a:ln>
                <a:solidFill>
                  <a:srgbClr val="000000"/>
                </a:solidFill>
                <a:effectLst/>
                <a:highlight>
                  <a:srgbClr val="FFFFFF"/>
                </a:highlight>
                <a:uLnTx/>
                <a:uFillTx/>
                <a:latin typeface="Times New Roman" panose="02020603050405020304" pitchFamily="18" charset="0"/>
                <a:ea typeface="Times New Roman" panose="02020603050405020304" pitchFamily="18" charset="0"/>
                <a:cs typeface="+mn-cs"/>
              </a:rPr>
              <a:t> </a:t>
            </a:r>
            <a:endParaRPr kumimoji="0" lang="en-US" sz="1600" b="0" i="0" u="none" strike="sngStrike" kern="1200" cap="none" spc="0" normalizeH="0" baseline="0" noProof="0" dirty="0">
              <a:ln>
                <a:noFill/>
              </a:ln>
              <a:solidFill>
                <a:prstClr val="black"/>
              </a:solidFill>
              <a:effectLst/>
              <a:highlight>
                <a:srgbClr val="FFFFFF"/>
              </a:highlight>
              <a:uLnTx/>
              <a:uFillTx/>
              <a:latin typeface="Times New Roman" panose="02020603050405020304" pitchFamily="18" charset="0"/>
              <a:ea typeface="Times New Roman" panose="02020603050405020304" pitchFamily="18" charset="0"/>
              <a:cs typeface="+mn-cs"/>
            </a:endParaRPr>
          </a:p>
          <a:p>
            <a:pPr marL="1143000" marR="0" lvl="2" indent="-228600" algn="l" defTabSz="914400" rtl="0" eaLnBrk="1" fontAlgn="base" latinLnBrk="0" hangingPunct="1">
              <a:lnSpc>
                <a:spcPct val="100000"/>
              </a:lnSpc>
              <a:spcBef>
                <a:spcPts val="0"/>
              </a:spcBef>
              <a:spcAft>
                <a:spcPts val="0"/>
              </a:spcAft>
              <a:buClrTx/>
              <a:buSzTx/>
              <a:buFont typeface="Wingdings" panose="05000000000000000000" pitchFamily="2" charset="2"/>
              <a:buChar char=""/>
              <a:tabLst/>
              <a:defRPr/>
            </a:pPr>
            <a:r>
              <a:rPr kumimoji="0" lang="en-US" sz="1600" b="1" i="0" u="none" strike="sngStrike" kern="1200" cap="none" spc="0" normalizeH="0" baseline="0" noProof="0" dirty="0">
                <a:ln>
                  <a:noFill/>
                </a:ln>
                <a:solidFill>
                  <a:srgbClr val="000000"/>
                </a:solidFill>
                <a:effectLst/>
                <a:highlight>
                  <a:srgbClr val="FFFFFF"/>
                </a:highlight>
                <a:uLnTx/>
                <a:uFillTx/>
                <a:latin typeface="Times New Roman" panose="02020603050405020304" pitchFamily="18" charset="0"/>
                <a:ea typeface="Times New Roman" panose="02020603050405020304" pitchFamily="18" charset="0"/>
                <a:cs typeface="+mn-cs"/>
              </a:rPr>
              <a:t>Confirmation </a:t>
            </a:r>
            <a:r>
              <a:rPr kumimoji="0" lang="en-US" sz="1600" b="1" i="0" u="none" strike="sngStrike" kern="1200" cap="none" spc="0" normalizeH="0" baseline="0" noProof="0" dirty="0">
                <a:ln>
                  <a:noFill/>
                </a:ln>
                <a:solidFill>
                  <a:srgbClr val="FF0000"/>
                </a:solidFill>
                <a:effectLst/>
                <a:highlight>
                  <a:srgbClr val="FFFFFF"/>
                </a:highlight>
                <a:uLnTx/>
                <a:uFillTx/>
                <a:latin typeface="Times New Roman" panose="02020603050405020304" pitchFamily="18" charset="0"/>
                <a:ea typeface="Times New Roman" panose="02020603050405020304" pitchFamily="18" charset="0"/>
                <a:cs typeface="+mn-cs"/>
              </a:rPr>
              <a:t>OR</a:t>
            </a:r>
            <a:r>
              <a:rPr kumimoji="0" lang="en-US" sz="1600" b="1" i="0" u="none" strike="sngStrike" kern="1200" cap="none" spc="0" normalizeH="0" baseline="0" noProof="0" dirty="0">
                <a:ln>
                  <a:noFill/>
                </a:ln>
                <a:solidFill>
                  <a:srgbClr val="000000"/>
                </a:solidFill>
                <a:effectLst/>
                <a:highlight>
                  <a:srgbClr val="FFFFFF"/>
                </a:highlight>
                <a:uLnTx/>
                <a:uFillTx/>
                <a:latin typeface="Times New Roman" panose="02020603050405020304" pitchFamily="18" charset="0"/>
                <a:ea typeface="Times New Roman" panose="02020603050405020304" pitchFamily="18" charset="0"/>
                <a:cs typeface="+mn-cs"/>
              </a:rPr>
              <a:t> </a:t>
            </a:r>
            <a:endParaRPr kumimoji="0" lang="en-US" sz="1600" b="0" i="0" u="none" strike="sngStrike" kern="1200" cap="none" spc="0" normalizeH="0" baseline="0" noProof="0" dirty="0">
              <a:ln>
                <a:noFill/>
              </a:ln>
              <a:solidFill>
                <a:prstClr val="black"/>
              </a:solidFill>
              <a:effectLst/>
              <a:highlight>
                <a:srgbClr val="FFFFFF"/>
              </a:highlight>
              <a:uLnTx/>
              <a:uFillTx/>
              <a:latin typeface="Times New Roman" panose="02020603050405020304" pitchFamily="18" charset="0"/>
              <a:ea typeface="Times New Roman" panose="02020603050405020304" pitchFamily="18" charset="0"/>
              <a:cs typeface="+mn-cs"/>
            </a:endParaRPr>
          </a:p>
          <a:p>
            <a:pPr marL="1143000" marR="0" lvl="2" indent="-228600" algn="l" defTabSz="914400" rtl="0" eaLnBrk="1" fontAlgn="base" latinLnBrk="0" hangingPunct="1">
              <a:lnSpc>
                <a:spcPct val="100000"/>
              </a:lnSpc>
              <a:spcBef>
                <a:spcPts val="0"/>
              </a:spcBef>
              <a:spcAft>
                <a:spcPts val="0"/>
              </a:spcAft>
              <a:buClrTx/>
              <a:buSzTx/>
              <a:buFont typeface="Wingdings" panose="05000000000000000000" pitchFamily="2" charset="2"/>
              <a:buChar char=""/>
              <a:tabLst/>
              <a:defRPr/>
            </a:pPr>
            <a:r>
              <a:rPr kumimoji="0" lang="en-US" sz="1600" b="1" i="0" u="none" strike="sngStrike" kern="1200" cap="none" spc="0" normalizeH="0" baseline="0" noProof="0" dirty="0">
                <a:ln>
                  <a:noFill/>
                </a:ln>
                <a:solidFill>
                  <a:srgbClr val="000000"/>
                </a:solidFill>
                <a:effectLst/>
                <a:highlight>
                  <a:srgbClr val="FFFFFF"/>
                </a:highlight>
                <a:uLnTx/>
                <a:uFillTx/>
                <a:latin typeface="Times New Roman" panose="02020603050405020304" pitchFamily="18" charset="0"/>
                <a:ea typeface="Times New Roman" panose="02020603050405020304" pitchFamily="18" charset="0"/>
                <a:cs typeface="+mn-cs"/>
              </a:rPr>
              <a:t>Marriage of the Sponsor (one of them) </a:t>
            </a:r>
            <a:r>
              <a:rPr kumimoji="0" lang="en-US" sz="1600" b="1" i="0" u="none" strike="sngStrike" kern="1200" cap="none" spc="0" normalizeH="0" baseline="0" noProof="0" dirty="0">
                <a:ln>
                  <a:noFill/>
                </a:ln>
                <a:solidFill>
                  <a:srgbClr val="FF0000"/>
                </a:solidFill>
                <a:effectLst/>
                <a:highlight>
                  <a:srgbClr val="FFFFFF"/>
                </a:highlight>
                <a:uLnTx/>
                <a:uFillTx/>
                <a:latin typeface="Times New Roman" panose="02020603050405020304" pitchFamily="18" charset="0"/>
                <a:ea typeface="Times New Roman" panose="02020603050405020304" pitchFamily="18" charset="0"/>
                <a:cs typeface="+mn-cs"/>
              </a:rPr>
              <a:t>OR</a:t>
            </a:r>
            <a:endParaRPr kumimoji="0" lang="en-US" sz="1600" b="0" i="0" u="none" strike="sngStrike" kern="1200" cap="none" spc="0" normalizeH="0" baseline="0" noProof="0" dirty="0">
              <a:ln>
                <a:noFill/>
              </a:ln>
              <a:solidFill>
                <a:prstClr val="black"/>
              </a:solidFill>
              <a:effectLst/>
              <a:highlight>
                <a:srgbClr val="FFFFFF"/>
              </a:highlight>
              <a:uLnTx/>
              <a:uFillTx/>
              <a:latin typeface="Times New Roman" panose="02020603050405020304" pitchFamily="18" charset="0"/>
              <a:ea typeface="Times New Roman" panose="02020603050405020304" pitchFamily="18" charset="0"/>
              <a:cs typeface="+mn-cs"/>
            </a:endParaRPr>
          </a:p>
          <a:p>
            <a:pPr marL="1143000" marR="0" lvl="2" indent="-228600" algn="l" defTabSz="914400" rtl="0" eaLnBrk="1" fontAlgn="base" latinLnBrk="0" hangingPunct="1">
              <a:lnSpc>
                <a:spcPct val="100000"/>
              </a:lnSpc>
              <a:spcBef>
                <a:spcPts val="0"/>
              </a:spcBef>
              <a:spcAft>
                <a:spcPts val="0"/>
              </a:spcAft>
              <a:buClrTx/>
              <a:buSzTx/>
              <a:buFont typeface="Wingdings" panose="05000000000000000000" pitchFamily="2" charset="2"/>
              <a:buChar char=""/>
              <a:tabLst/>
              <a:defRPr/>
            </a:pPr>
            <a:r>
              <a:rPr kumimoji="0" lang="en-US" sz="1600" b="1" i="0" u="none" strike="sngStrike" kern="1200" cap="none" spc="0" normalizeH="0" baseline="0" noProof="0" dirty="0">
                <a:ln>
                  <a:noFill/>
                </a:ln>
                <a:solidFill>
                  <a:srgbClr val="000000"/>
                </a:solidFill>
                <a:effectLst/>
                <a:highlight>
                  <a:srgbClr val="FFFFFF"/>
                </a:highlight>
                <a:uLnTx/>
                <a:uFillTx/>
                <a:latin typeface="Times New Roman" panose="02020603050405020304" pitchFamily="18" charset="0"/>
                <a:ea typeface="Times New Roman" panose="02020603050405020304" pitchFamily="18" charset="0"/>
                <a:cs typeface="+mn-cs"/>
              </a:rPr>
              <a:t>A picture of him/her receiving any of these sacraments</a:t>
            </a:r>
            <a:endParaRPr kumimoji="0" lang="en-US" sz="1600" b="0" i="0" u="none" strike="sngStrike" kern="1200" cap="none" spc="0" normalizeH="0" baseline="0" noProof="0" dirty="0">
              <a:ln>
                <a:noFill/>
              </a:ln>
              <a:solidFill>
                <a:prstClr val="black"/>
              </a:solidFill>
              <a:effectLst/>
              <a:highlight>
                <a:srgbClr val="FFFFFF"/>
              </a:highlight>
              <a:uLnTx/>
              <a:uFillTx/>
              <a:latin typeface="Times New Roman" panose="02020603050405020304" pitchFamily="18" charset="0"/>
              <a:ea typeface="Times New Roman" panose="02020603050405020304" pitchFamily="18" charset="0"/>
              <a:cs typeface="+mn-cs"/>
            </a:endParaRPr>
          </a:p>
          <a:p>
            <a:pPr marL="742950" marR="0" lvl="1" indent="-285750" algn="l" defTabSz="914400" rtl="0" eaLnBrk="1" fontAlgn="base" latinLnBrk="0" hangingPunct="1">
              <a:lnSpc>
                <a:spcPct val="100000"/>
              </a:lnSpc>
              <a:spcBef>
                <a:spcPts val="0"/>
              </a:spcBef>
              <a:spcAft>
                <a:spcPts val="0"/>
              </a:spcAft>
              <a:buClrTx/>
              <a:buSzTx/>
              <a:buFont typeface="+mj-lt"/>
              <a:buAutoNum type="arabicPeriod"/>
              <a:tabLst/>
              <a:defRPr/>
            </a:pPr>
            <a:r>
              <a:rPr kumimoji="0" lang="en-US" sz="1600" b="1" i="0" u="none" strike="noStrike" kern="1200" cap="none" spc="0" normalizeH="0" baseline="0" noProof="0" dirty="0">
                <a:ln>
                  <a:noFill/>
                </a:ln>
                <a:solidFill>
                  <a:srgbClr val="000000"/>
                </a:solidFill>
                <a:effectLst/>
                <a:highlight>
                  <a:srgbClr val="FFFFFF"/>
                </a:highlight>
                <a:uLnTx/>
                <a:uFillTx/>
                <a:latin typeface="Times New Roman" panose="02020603050405020304" pitchFamily="18" charset="0"/>
                <a:ea typeface="Times New Roman" panose="02020603050405020304" pitchFamily="18" charset="0"/>
                <a:cs typeface="+mn-cs"/>
              </a:rPr>
              <a:t>Certificate of Attendance to the Pre-Baptismal Class</a:t>
            </a:r>
            <a:r>
              <a:rPr kumimoji="0" lang="en-US" sz="1600" b="0" i="0" u="none" strike="noStrike" kern="1200" cap="none" spc="0" normalizeH="0" baseline="0" noProof="0" dirty="0">
                <a:ln>
                  <a:noFill/>
                </a:ln>
                <a:solidFill>
                  <a:srgbClr val="000000"/>
                </a:solidFill>
                <a:effectLst/>
                <a:highlight>
                  <a:srgbClr val="FFFFFF"/>
                </a:highlight>
                <a:uLnTx/>
                <a:uFillTx/>
                <a:latin typeface="Times New Roman" panose="02020603050405020304" pitchFamily="18" charset="0"/>
                <a:ea typeface="Times New Roman" panose="02020603050405020304" pitchFamily="18" charset="0"/>
                <a:cs typeface="+mn-cs"/>
              </a:rPr>
              <a:t> (</a:t>
            </a:r>
            <a:r>
              <a:rPr kumimoji="0" lang="en-US" sz="1600" b="0" i="0" u="sng" strike="noStrike" kern="1200" cap="none" spc="0" normalizeH="0" baseline="0" noProof="0" dirty="0">
                <a:ln>
                  <a:noFill/>
                </a:ln>
                <a:solidFill>
                  <a:srgbClr val="000000"/>
                </a:solidFill>
                <a:effectLst/>
                <a:highlight>
                  <a:srgbClr val="FFFFFF"/>
                </a:highlight>
                <a:uLnTx/>
                <a:uFillTx/>
                <a:latin typeface="Times New Roman" panose="02020603050405020304" pitchFamily="18" charset="0"/>
                <a:ea typeface="Times New Roman" panose="02020603050405020304" pitchFamily="18" charset="0"/>
                <a:cs typeface="+mn-cs"/>
                <a:hlinkClick r:id="rId3"/>
              </a:rPr>
              <a:t>https://bit.ly/3TSPHy5</a:t>
            </a:r>
            <a:r>
              <a:rPr kumimoji="0" lang="en-US" sz="1600" b="0" i="0" u="none" strike="noStrike" kern="1200" cap="none" spc="0" normalizeH="0" baseline="0" noProof="0" dirty="0">
                <a:ln>
                  <a:noFill/>
                </a:ln>
                <a:solidFill>
                  <a:srgbClr val="000000"/>
                </a:solidFill>
                <a:effectLst/>
                <a:highlight>
                  <a:srgbClr val="FFFFFF"/>
                </a:highlight>
                <a:uLnTx/>
                <a:uFillTx/>
                <a:latin typeface="Times New Roman" panose="02020603050405020304" pitchFamily="18" charset="0"/>
                <a:ea typeface="Times New Roman" panose="02020603050405020304" pitchFamily="18" charset="0"/>
                <a:cs typeface="+mn-cs"/>
              </a:rPr>
              <a:t>)</a:t>
            </a:r>
            <a:endParaRPr kumimoji="0" lang="en-US" sz="2000" b="0" i="0" u="none" strike="noStrike" kern="1200" cap="none" spc="0" normalizeH="0" baseline="0" noProof="0" dirty="0">
              <a:ln>
                <a:noFill/>
              </a:ln>
              <a:solidFill>
                <a:prstClr val="black"/>
              </a:solidFill>
              <a:effectLst/>
              <a:highlight>
                <a:srgbClr val="FFFFFF"/>
              </a:highlight>
              <a:uLnTx/>
              <a:uFillTx/>
              <a:latin typeface="Times New Roman" panose="02020603050405020304" pitchFamily="18" charset="0"/>
              <a:ea typeface="Times New Roman" panose="02020603050405020304" pitchFamily="18" charset="0"/>
              <a:cs typeface="+mn-cs"/>
            </a:endParaRPr>
          </a:p>
        </p:txBody>
      </p:sp>
      <p:pic>
        <p:nvPicPr>
          <p:cNvPr id="4" name="Picture 3">
            <a:extLst>
              <a:ext uri="{FF2B5EF4-FFF2-40B4-BE49-F238E27FC236}">
                <a16:creationId xmlns:a16="http://schemas.microsoft.com/office/drawing/2014/main" id="{253B4C26-89E9-99C1-7C5D-E90C8379D4CA}"/>
              </a:ext>
            </a:extLst>
          </p:cNvPr>
          <p:cNvPicPr>
            <a:picLocks noChangeAspect="1"/>
          </p:cNvPicPr>
          <p:nvPr/>
        </p:nvPicPr>
        <p:blipFill>
          <a:blip r:embed="rId4"/>
          <a:stretch>
            <a:fillRect/>
          </a:stretch>
        </p:blipFill>
        <p:spPr>
          <a:xfrm>
            <a:off x="6809347" y="0"/>
            <a:ext cx="5225565" cy="6858000"/>
          </a:xfrm>
          <a:prstGeom prst="rect">
            <a:avLst/>
          </a:prstGeom>
        </p:spPr>
      </p:pic>
    </p:spTree>
    <p:extLst>
      <p:ext uri="{BB962C8B-B14F-4D97-AF65-F5344CB8AC3E}">
        <p14:creationId xmlns:p14="http://schemas.microsoft.com/office/powerpoint/2010/main" val="2734778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00E715C-F220-8939-D0BC-773DDD336665}"/>
            </a:ext>
          </a:extLst>
        </p:cNvPr>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32AEEBC8-9D30-42EF-95F2-386C2653FB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529E97A-97C3-40EA-8A04-5C02398D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877832"/>
          </a:xfrm>
          <a:custGeom>
            <a:avLst/>
            <a:gdLst>
              <a:gd name="connsiteX0" fmla="*/ 6789701 w 12192000"/>
              <a:gd name="connsiteY0" fmla="*/ 2809623 h 2877832"/>
              <a:gd name="connsiteX1" fmla="*/ 6788702 w 12192000"/>
              <a:gd name="connsiteY1" fmla="*/ 2809701 h 2877832"/>
              <a:gd name="connsiteX2" fmla="*/ 6788476 w 12192000"/>
              <a:gd name="connsiteY2" fmla="*/ 2810235 h 2877832"/>
              <a:gd name="connsiteX3" fmla="*/ 0 w 12192000"/>
              <a:gd name="connsiteY3" fmla="*/ 0 h 2877832"/>
              <a:gd name="connsiteX4" fmla="*/ 12192000 w 12192000"/>
              <a:gd name="connsiteY4" fmla="*/ 0 h 2877832"/>
              <a:gd name="connsiteX5" fmla="*/ 12192000 w 12192000"/>
              <a:gd name="connsiteY5" fmla="*/ 1915388 h 2877832"/>
              <a:gd name="connsiteX6" fmla="*/ 12061096 w 12192000"/>
              <a:gd name="connsiteY6" fmla="*/ 1954428 h 2877832"/>
              <a:gd name="connsiteX7" fmla="*/ 11676800 w 12192000"/>
              <a:gd name="connsiteY7" fmla="*/ 2058003 h 2877832"/>
              <a:gd name="connsiteX8" fmla="*/ 10425355 w 12192000"/>
              <a:gd name="connsiteY8" fmla="*/ 2341542 h 2877832"/>
              <a:gd name="connsiteX9" fmla="*/ 9424022 w 12192000"/>
              <a:gd name="connsiteY9" fmla="*/ 2516704 h 2877832"/>
              <a:gd name="connsiteX10" fmla="*/ 8458419 w 12192000"/>
              <a:gd name="connsiteY10" fmla="*/ 2650405 h 2877832"/>
              <a:gd name="connsiteX11" fmla="*/ 7715970 w 12192000"/>
              <a:gd name="connsiteY11" fmla="*/ 2730352 h 2877832"/>
              <a:gd name="connsiteX12" fmla="*/ 6951716 w 12192000"/>
              <a:gd name="connsiteY12" fmla="*/ 2796132 h 2877832"/>
              <a:gd name="connsiteX13" fmla="*/ 6936303 w 12192000"/>
              <a:gd name="connsiteY13" fmla="*/ 2798203 h 2877832"/>
              <a:gd name="connsiteX14" fmla="*/ 6790448 w 12192000"/>
              <a:gd name="connsiteY14" fmla="*/ 2809564 h 2877832"/>
              <a:gd name="connsiteX15" fmla="*/ 6799941 w 12192000"/>
              <a:gd name="connsiteY15" fmla="*/ 2811384 h 2877832"/>
              <a:gd name="connsiteX16" fmla="*/ 6835432 w 12192000"/>
              <a:gd name="connsiteY16" fmla="*/ 2809677 h 2877832"/>
              <a:gd name="connsiteX17" fmla="*/ 6884003 w 12192000"/>
              <a:gd name="connsiteY17" fmla="*/ 2806699 h 2877832"/>
              <a:gd name="connsiteX18" fmla="*/ 7578771 w 12192000"/>
              <a:gd name="connsiteY18" fmla="*/ 2774172 h 2877832"/>
              <a:gd name="connsiteX19" fmla="*/ 8623845 w 12192000"/>
              <a:gd name="connsiteY19" fmla="*/ 2687275 h 2877832"/>
              <a:gd name="connsiteX20" fmla="*/ 9479970 w 12192000"/>
              <a:gd name="connsiteY20" fmla="*/ 2583369 h 2877832"/>
              <a:gd name="connsiteX21" fmla="*/ 10629308 w 12192000"/>
              <a:gd name="connsiteY21" fmla="*/ 2389212 h 2877832"/>
              <a:gd name="connsiteX22" fmla="*/ 11998498 w 12192000"/>
              <a:gd name="connsiteY22" fmla="*/ 2063218 h 2877832"/>
              <a:gd name="connsiteX23" fmla="*/ 12192000 w 12192000"/>
              <a:gd name="connsiteY23" fmla="*/ 2006219 h 2877832"/>
              <a:gd name="connsiteX24" fmla="*/ 12192000 w 12192000"/>
              <a:gd name="connsiteY24" fmla="*/ 2060956 h 2877832"/>
              <a:gd name="connsiteX25" fmla="*/ 11829257 w 12192000"/>
              <a:gd name="connsiteY25" fmla="*/ 2166255 h 2877832"/>
              <a:gd name="connsiteX26" fmla="*/ 10939183 w 12192000"/>
              <a:gd name="connsiteY26" fmla="*/ 2380770 h 2877832"/>
              <a:gd name="connsiteX27" fmla="*/ 9985530 w 12192000"/>
              <a:gd name="connsiteY27" fmla="*/ 2560775 h 2877832"/>
              <a:gd name="connsiteX28" fmla="*/ 9186882 w 12192000"/>
              <a:gd name="connsiteY28" fmla="*/ 2676722 h 2877832"/>
              <a:gd name="connsiteX29" fmla="*/ 8578198 w 12192000"/>
              <a:gd name="connsiteY29" fmla="*/ 2746241 h 2877832"/>
              <a:gd name="connsiteX30" fmla="*/ 7864358 w 12192000"/>
              <a:gd name="connsiteY30" fmla="*/ 2807692 h 2877832"/>
              <a:gd name="connsiteX31" fmla="*/ 6935502 w 12192000"/>
              <a:gd name="connsiteY31" fmla="*/ 2859086 h 2877832"/>
              <a:gd name="connsiteX32" fmla="*/ 6477750 w 12192000"/>
              <a:gd name="connsiteY32" fmla="*/ 2872989 h 2877832"/>
              <a:gd name="connsiteX33" fmla="*/ 6362294 w 12192000"/>
              <a:gd name="connsiteY33" fmla="*/ 2877832 h 2877832"/>
              <a:gd name="connsiteX34" fmla="*/ 6057129 w 12192000"/>
              <a:gd name="connsiteY34" fmla="*/ 2877832 h 2877832"/>
              <a:gd name="connsiteX35" fmla="*/ 5977784 w 12192000"/>
              <a:gd name="connsiteY35" fmla="*/ 2873238 h 2877832"/>
              <a:gd name="connsiteX36" fmla="*/ 5265087 w 12192000"/>
              <a:gd name="connsiteY36" fmla="*/ 2836989 h 2877832"/>
              <a:gd name="connsiteX37" fmla="*/ 4346277 w 12192000"/>
              <a:gd name="connsiteY37" fmla="*/ 2774919 h 2877832"/>
              <a:gd name="connsiteX38" fmla="*/ 3373045 w 12192000"/>
              <a:gd name="connsiteY38" fmla="*/ 2676350 h 2877832"/>
              <a:gd name="connsiteX39" fmla="*/ 2362173 w 12192000"/>
              <a:gd name="connsiteY39" fmla="*/ 2557423 h 2877832"/>
              <a:gd name="connsiteX40" fmla="*/ 1233178 w 12192000"/>
              <a:gd name="connsiteY40" fmla="*/ 2384247 h 2877832"/>
              <a:gd name="connsiteX41" fmla="*/ 68500 w 12192000"/>
              <a:gd name="connsiteY41" fmla="*/ 2144540 h 2877832"/>
              <a:gd name="connsiteX42" fmla="*/ 0 w 12192000"/>
              <a:gd name="connsiteY42" fmla="*/ 2127185 h 2877832"/>
              <a:gd name="connsiteX43" fmla="*/ 0 w 12192000"/>
              <a:gd name="connsiteY43" fmla="*/ 2070696 h 2877832"/>
              <a:gd name="connsiteX44" fmla="*/ 72441 w 12192000"/>
              <a:gd name="connsiteY44" fmla="*/ 2089473 h 2877832"/>
              <a:gd name="connsiteX45" fmla="*/ 600716 w 12192000"/>
              <a:gd name="connsiteY45" fmla="*/ 2207843 h 2877832"/>
              <a:gd name="connsiteX46" fmla="*/ 1769512 w 12192000"/>
              <a:gd name="connsiteY46" fmla="*/ 2418011 h 2877832"/>
              <a:gd name="connsiteX47" fmla="*/ 2613554 w 12192000"/>
              <a:gd name="connsiteY47" fmla="*/ 2534953 h 2877832"/>
              <a:gd name="connsiteX48" fmla="*/ 2581134 w 12192000"/>
              <a:gd name="connsiteY48" fmla="*/ 2525022 h 2877832"/>
              <a:gd name="connsiteX49" fmla="*/ 1112635 w 12192000"/>
              <a:gd name="connsiteY49" fmla="*/ 2192325 h 2877832"/>
              <a:gd name="connsiteX50" fmla="*/ 420412 w 12192000"/>
              <a:gd name="connsiteY50" fmla="*/ 1992892 h 2877832"/>
              <a:gd name="connsiteX51" fmla="*/ 0 w 12192000"/>
              <a:gd name="connsiteY51" fmla="*/ 1853975 h 2877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000" h="2877832">
                <a:moveTo>
                  <a:pt x="6789701" y="2809623"/>
                </a:moveTo>
                <a:lnTo>
                  <a:pt x="6788702" y="2809701"/>
                </a:lnTo>
                <a:lnTo>
                  <a:pt x="6788476" y="2810235"/>
                </a:lnTo>
                <a:close/>
                <a:moveTo>
                  <a:pt x="0" y="0"/>
                </a:moveTo>
                <a:lnTo>
                  <a:pt x="12192000" y="0"/>
                </a:lnTo>
                <a:lnTo>
                  <a:pt x="12192000" y="1915388"/>
                </a:lnTo>
                <a:lnTo>
                  <a:pt x="12061096" y="1954428"/>
                </a:lnTo>
                <a:cubicBezTo>
                  <a:pt x="11933500" y="1990642"/>
                  <a:pt x="11805390" y="2025171"/>
                  <a:pt x="11676800" y="2058003"/>
                </a:cubicBezTo>
                <a:cubicBezTo>
                  <a:pt x="11262789" y="2165510"/>
                  <a:pt x="10845343" y="2259112"/>
                  <a:pt x="10425355" y="2341542"/>
                </a:cubicBezTo>
                <a:cubicBezTo>
                  <a:pt x="10092810" y="2406753"/>
                  <a:pt x="9759033" y="2465150"/>
                  <a:pt x="9424022" y="2516704"/>
                </a:cubicBezTo>
                <a:cubicBezTo>
                  <a:pt x="9102997" y="2566361"/>
                  <a:pt x="8781133" y="2610928"/>
                  <a:pt x="8458419" y="2650405"/>
                </a:cubicBezTo>
                <a:cubicBezTo>
                  <a:pt x="8211360" y="2680571"/>
                  <a:pt x="7963792" y="2706144"/>
                  <a:pt x="7715970" y="2730352"/>
                </a:cubicBezTo>
                <a:lnTo>
                  <a:pt x="6951716" y="2796132"/>
                </a:lnTo>
                <a:lnTo>
                  <a:pt x="6936303" y="2798203"/>
                </a:lnTo>
                <a:lnTo>
                  <a:pt x="6790448" y="2809564"/>
                </a:lnTo>
                <a:lnTo>
                  <a:pt x="6799941" y="2811384"/>
                </a:lnTo>
                <a:cubicBezTo>
                  <a:pt x="6811623" y="2811850"/>
                  <a:pt x="6823734" y="2809677"/>
                  <a:pt x="6835432" y="2809677"/>
                </a:cubicBezTo>
                <a:cubicBezTo>
                  <a:pt x="6851580" y="2809677"/>
                  <a:pt x="6867729" y="2807070"/>
                  <a:pt x="6884003" y="2806699"/>
                </a:cubicBezTo>
                <a:cubicBezTo>
                  <a:pt x="7115805" y="2801237"/>
                  <a:pt x="7347351" y="2789070"/>
                  <a:pt x="7578771" y="2774172"/>
                </a:cubicBezTo>
                <a:cubicBezTo>
                  <a:pt x="7927552" y="2751704"/>
                  <a:pt x="8276080" y="2723525"/>
                  <a:pt x="8623845" y="2687275"/>
                </a:cubicBezTo>
                <a:cubicBezTo>
                  <a:pt x="8909939" y="2657977"/>
                  <a:pt x="9195310" y="2623342"/>
                  <a:pt x="9479970" y="2583369"/>
                </a:cubicBezTo>
                <a:cubicBezTo>
                  <a:pt x="9864901" y="2528995"/>
                  <a:pt x="10248014" y="2464281"/>
                  <a:pt x="10629308" y="2389212"/>
                </a:cubicBezTo>
                <a:cubicBezTo>
                  <a:pt x="11090114" y="2298092"/>
                  <a:pt x="11546975" y="2190586"/>
                  <a:pt x="11998498" y="2063218"/>
                </a:cubicBezTo>
                <a:lnTo>
                  <a:pt x="12192000" y="2006219"/>
                </a:lnTo>
                <a:lnTo>
                  <a:pt x="12192000" y="2060956"/>
                </a:lnTo>
                <a:lnTo>
                  <a:pt x="11829257" y="2166255"/>
                </a:lnTo>
                <a:cubicBezTo>
                  <a:pt x="11534769" y="2245952"/>
                  <a:pt x="11238120" y="2316838"/>
                  <a:pt x="10939183" y="2380770"/>
                </a:cubicBezTo>
                <a:cubicBezTo>
                  <a:pt x="10622824" y="2448552"/>
                  <a:pt x="10304941" y="2508549"/>
                  <a:pt x="9985530" y="2560775"/>
                </a:cubicBezTo>
                <a:cubicBezTo>
                  <a:pt x="9720036" y="2604224"/>
                  <a:pt x="9453814" y="2642869"/>
                  <a:pt x="9186882" y="2676722"/>
                </a:cubicBezTo>
                <a:cubicBezTo>
                  <a:pt x="8984197" y="2702296"/>
                  <a:pt x="8781514" y="2726379"/>
                  <a:pt x="8578198" y="2746241"/>
                </a:cubicBezTo>
                <a:cubicBezTo>
                  <a:pt x="8340547" y="2768961"/>
                  <a:pt x="8102644" y="2790436"/>
                  <a:pt x="7864358" y="2807692"/>
                </a:cubicBezTo>
                <a:cubicBezTo>
                  <a:pt x="7554994" y="2830036"/>
                  <a:pt x="7245502" y="2847914"/>
                  <a:pt x="6935502" y="2859086"/>
                </a:cubicBezTo>
                <a:cubicBezTo>
                  <a:pt x="6782917" y="2864549"/>
                  <a:pt x="6630334" y="2868397"/>
                  <a:pt x="6477750" y="2872989"/>
                </a:cubicBezTo>
                <a:cubicBezTo>
                  <a:pt x="6439195" y="2870905"/>
                  <a:pt x="6400529" y="2872530"/>
                  <a:pt x="6362294" y="2877832"/>
                </a:cubicBezTo>
                <a:lnTo>
                  <a:pt x="6057129" y="2877832"/>
                </a:lnTo>
                <a:lnTo>
                  <a:pt x="5977784" y="2873238"/>
                </a:lnTo>
                <a:cubicBezTo>
                  <a:pt x="5740261" y="2860825"/>
                  <a:pt x="5502739" y="2847046"/>
                  <a:pt x="5265087" y="2836989"/>
                </a:cubicBezTo>
                <a:cubicBezTo>
                  <a:pt x="4958267" y="2824573"/>
                  <a:pt x="4651826" y="2804093"/>
                  <a:pt x="4346277" y="2774919"/>
                </a:cubicBezTo>
                <a:cubicBezTo>
                  <a:pt x="4021654" y="2744007"/>
                  <a:pt x="3697795" y="2709372"/>
                  <a:pt x="3373045" y="2676350"/>
                </a:cubicBezTo>
                <a:cubicBezTo>
                  <a:pt x="3035412" y="2642088"/>
                  <a:pt x="2698456" y="2602449"/>
                  <a:pt x="2362173" y="2557423"/>
                </a:cubicBezTo>
                <a:cubicBezTo>
                  <a:pt x="1984692" y="2507270"/>
                  <a:pt x="1608364" y="2449544"/>
                  <a:pt x="1233178" y="2384247"/>
                </a:cubicBezTo>
                <a:cubicBezTo>
                  <a:pt x="842181" y="2315534"/>
                  <a:pt x="453758" y="2237046"/>
                  <a:pt x="68500" y="2144540"/>
                </a:cubicBezTo>
                <a:lnTo>
                  <a:pt x="0" y="2127185"/>
                </a:lnTo>
                <a:lnTo>
                  <a:pt x="0" y="2070696"/>
                </a:lnTo>
                <a:lnTo>
                  <a:pt x="72441" y="2089473"/>
                </a:lnTo>
                <a:cubicBezTo>
                  <a:pt x="247961" y="2131651"/>
                  <a:pt x="424164" y="2170911"/>
                  <a:pt x="600716" y="2207843"/>
                </a:cubicBezTo>
                <a:cubicBezTo>
                  <a:pt x="988279" y="2288657"/>
                  <a:pt x="1378133" y="2357555"/>
                  <a:pt x="1769512" y="2418011"/>
                </a:cubicBezTo>
                <a:cubicBezTo>
                  <a:pt x="2052426" y="2461587"/>
                  <a:pt x="2335725" y="2501684"/>
                  <a:pt x="2613554" y="2534953"/>
                </a:cubicBezTo>
                <a:cubicBezTo>
                  <a:pt x="2605544" y="2537560"/>
                  <a:pt x="2594611" y="2527504"/>
                  <a:pt x="2581134" y="2525022"/>
                </a:cubicBezTo>
                <a:cubicBezTo>
                  <a:pt x="2087178" y="2433070"/>
                  <a:pt x="1597684" y="2322177"/>
                  <a:pt x="1112635" y="2192325"/>
                </a:cubicBezTo>
                <a:cubicBezTo>
                  <a:pt x="880453" y="2130254"/>
                  <a:pt x="649713" y="2063776"/>
                  <a:pt x="420412" y="1992892"/>
                </a:cubicBezTo>
                <a:lnTo>
                  <a:pt x="0" y="185397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a:extLst>
              <a:ext uri="{FF2B5EF4-FFF2-40B4-BE49-F238E27FC236}">
                <a16:creationId xmlns:a16="http://schemas.microsoft.com/office/drawing/2014/main" id="{7DDE4987-D33A-83B8-CE08-8F782D6BB336}"/>
              </a:ext>
            </a:extLst>
          </p:cNvPr>
          <p:cNvSpPr txBox="1"/>
          <p:nvPr/>
        </p:nvSpPr>
        <p:spPr>
          <a:xfrm>
            <a:off x="630936" y="630936"/>
            <a:ext cx="3599688" cy="1463040"/>
          </a:xfrm>
          <a:prstGeom prst="rect">
            <a:avLst/>
          </a:prstGeom>
        </p:spPr>
        <p:txBody>
          <a:bodyPr vert="horz" lIns="91440" tIns="45720" rIns="91440" bIns="45720" rtlCol="0" anchor="ctr">
            <a:normAutofit/>
          </a:bodyPr>
          <a:lstStyle/>
          <a:p>
            <a:pPr marR="0" lvl="0">
              <a:lnSpc>
                <a:spcPct val="90000"/>
              </a:lnSpc>
              <a:spcBef>
                <a:spcPct val="0"/>
              </a:spcBef>
              <a:spcAft>
                <a:spcPts val="600"/>
              </a:spcAft>
              <a:tabLst>
                <a:tab pos="457200" algn="l"/>
              </a:tabLst>
            </a:pPr>
            <a:r>
              <a:rPr lang="en-US" sz="4800" b="1" kern="1200">
                <a:solidFill>
                  <a:srgbClr val="FFFFFF"/>
                </a:solidFill>
                <a:effectLst/>
                <a:latin typeface="+mj-lt"/>
                <a:ea typeface="+mj-ea"/>
                <a:cs typeface="+mj-cs"/>
              </a:rPr>
              <a:t>Photo &amp; Video</a:t>
            </a:r>
          </a:p>
        </p:txBody>
      </p:sp>
      <p:sp>
        <p:nvSpPr>
          <p:cNvPr id="19" name="sketch line">
            <a:extLst>
              <a:ext uri="{FF2B5EF4-FFF2-40B4-BE49-F238E27FC236}">
                <a16:creationId xmlns:a16="http://schemas.microsoft.com/office/drawing/2014/main" id="{59FA8C2E-A5A7-4490-927A-7CD58343ED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66159" y="1353312"/>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09D1624-C7AD-55E7-1643-2FD208498831}"/>
              </a:ext>
            </a:extLst>
          </p:cNvPr>
          <p:cNvSpPr txBox="1"/>
          <p:nvPr/>
        </p:nvSpPr>
        <p:spPr>
          <a:xfrm>
            <a:off x="4474462" y="630936"/>
            <a:ext cx="7074409" cy="1463040"/>
          </a:xfrm>
          <a:prstGeom prst="rect">
            <a:avLst/>
          </a:prstGeom>
        </p:spPr>
        <p:txBody>
          <a:bodyPr vert="horz" lIns="91440" tIns="45720" rIns="91440" bIns="45720" rtlCol="0" anchor="ctr">
            <a:normAutofit/>
          </a:bodyPr>
          <a:lstStyle/>
          <a:p>
            <a:pPr marL="457200" marR="0" indent="-228600">
              <a:lnSpc>
                <a:spcPct val="90000"/>
              </a:lnSpc>
              <a:spcBef>
                <a:spcPts val="0"/>
              </a:spcBef>
              <a:spcAft>
                <a:spcPts val="600"/>
              </a:spcAft>
              <a:buFont typeface="Arial" panose="020B0604020202020204" pitchFamily="34" charset="0"/>
              <a:buChar char="•"/>
            </a:pPr>
            <a:r>
              <a:rPr lang="en-US" sz="2200" dirty="0">
                <a:solidFill>
                  <a:srgbClr val="FFFFFF"/>
                </a:solidFill>
                <a:effectLst/>
              </a:rPr>
              <a:t>All the information will be available by November 1</a:t>
            </a:r>
            <a:r>
              <a:rPr lang="en-US" sz="2200" baseline="30000" dirty="0">
                <a:solidFill>
                  <a:srgbClr val="FFFFFF"/>
                </a:solidFill>
                <a:effectLst/>
              </a:rPr>
              <a:t>st</a:t>
            </a:r>
            <a:r>
              <a:rPr lang="en-US" sz="2200" dirty="0">
                <a:solidFill>
                  <a:srgbClr val="FFFFFF"/>
                </a:solidFill>
                <a:effectLst/>
              </a:rPr>
              <a:t> in this link:  </a:t>
            </a:r>
          </a:p>
          <a:p>
            <a:pPr marL="0" marR="0" indent="-228600">
              <a:lnSpc>
                <a:spcPct val="90000"/>
              </a:lnSpc>
              <a:spcBef>
                <a:spcPts val="0"/>
              </a:spcBef>
              <a:spcAft>
                <a:spcPts val="600"/>
              </a:spcAft>
              <a:buFont typeface="Arial" panose="020B0604020202020204" pitchFamily="34" charset="0"/>
              <a:buChar char="•"/>
            </a:pPr>
            <a:r>
              <a:rPr lang="en-US" sz="2200" b="1" u="sng" dirty="0">
                <a:solidFill>
                  <a:srgbClr val="FFFFFF"/>
                </a:solidFill>
                <a:effectLst/>
              </a:rPr>
              <a:t>www.guadalupedoral.info/forparents/photography/</a:t>
            </a:r>
            <a:endParaRPr lang="en-US" sz="2200" dirty="0">
              <a:solidFill>
                <a:srgbClr val="FFFFFF"/>
              </a:solidFill>
              <a:effectLst/>
            </a:endParaRPr>
          </a:p>
        </p:txBody>
      </p:sp>
      <p:pic>
        <p:nvPicPr>
          <p:cNvPr id="10" name="Picture 9">
            <a:extLst>
              <a:ext uri="{FF2B5EF4-FFF2-40B4-BE49-F238E27FC236}">
                <a16:creationId xmlns:a16="http://schemas.microsoft.com/office/drawing/2014/main" id="{3C7CD34C-EA22-A0A5-2EC9-8F45871690AB}"/>
              </a:ext>
            </a:extLst>
          </p:cNvPr>
          <p:cNvPicPr>
            <a:picLocks noChangeAspect="1"/>
          </p:cNvPicPr>
          <p:nvPr/>
        </p:nvPicPr>
        <p:blipFill>
          <a:blip r:embed="rId2"/>
          <a:stretch>
            <a:fillRect/>
          </a:stretch>
        </p:blipFill>
        <p:spPr>
          <a:xfrm>
            <a:off x="715334" y="2971800"/>
            <a:ext cx="10749140" cy="3278488"/>
          </a:xfrm>
          <a:prstGeom prst="rect">
            <a:avLst/>
          </a:prstGeom>
        </p:spPr>
      </p:pic>
    </p:spTree>
    <p:extLst>
      <p:ext uri="{BB962C8B-B14F-4D97-AF65-F5344CB8AC3E}">
        <p14:creationId xmlns:p14="http://schemas.microsoft.com/office/powerpoint/2010/main" val="33944096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ook cover with a group of people&#10;&#10;Description automatically generated">
            <a:extLst>
              <a:ext uri="{FF2B5EF4-FFF2-40B4-BE49-F238E27FC236}">
                <a16:creationId xmlns:a16="http://schemas.microsoft.com/office/drawing/2014/main" id="{2AF54A19-B165-5ED4-3DDA-852D9930C5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627" y="287995"/>
            <a:ext cx="6698586" cy="3483264"/>
          </a:xfrm>
          <a:prstGeom prst="rect">
            <a:avLst/>
          </a:prstGeom>
        </p:spPr>
      </p:pic>
      <p:sp>
        <p:nvSpPr>
          <p:cNvPr id="2" name="Title 1">
            <a:extLst>
              <a:ext uri="{FF2B5EF4-FFF2-40B4-BE49-F238E27FC236}">
                <a16:creationId xmlns:a16="http://schemas.microsoft.com/office/drawing/2014/main" id="{48BC0422-7517-E249-F2DA-B9DC31BAE53D}"/>
              </a:ext>
            </a:extLst>
          </p:cNvPr>
          <p:cNvSpPr>
            <a:spLocks noGrp="1"/>
          </p:cNvSpPr>
          <p:nvPr>
            <p:ph type="title"/>
          </p:nvPr>
        </p:nvSpPr>
        <p:spPr>
          <a:xfrm>
            <a:off x="7887306" y="287995"/>
            <a:ext cx="3748361" cy="1526057"/>
          </a:xfrm>
          <a:noFill/>
        </p:spPr>
        <p:txBody>
          <a:bodyPr anchor="ctr">
            <a:normAutofit/>
          </a:bodyPr>
          <a:lstStyle/>
          <a:p>
            <a:pPr algn="ctr"/>
            <a:r>
              <a:rPr lang="en-US" sz="4800" b="1" dirty="0">
                <a:solidFill>
                  <a:schemeClr val="accent4">
                    <a:lumMod val="60000"/>
                    <a:lumOff val="40000"/>
                  </a:schemeClr>
                </a:solidFill>
                <a:latin typeface="Times New Roman" panose="02020603050405020304" pitchFamily="18" charset="0"/>
                <a:cs typeface="Times New Roman" panose="02020603050405020304" pitchFamily="18" charset="0"/>
              </a:rPr>
              <a:t>Asistencia a Misa</a:t>
            </a:r>
          </a:p>
        </p:txBody>
      </p:sp>
      <p:sp>
        <p:nvSpPr>
          <p:cNvPr id="3" name="Content Placeholder 2">
            <a:extLst>
              <a:ext uri="{FF2B5EF4-FFF2-40B4-BE49-F238E27FC236}">
                <a16:creationId xmlns:a16="http://schemas.microsoft.com/office/drawing/2014/main" id="{A23B0EE8-CCED-1E21-64E9-CCA178E9AAB8}"/>
              </a:ext>
            </a:extLst>
          </p:cNvPr>
          <p:cNvSpPr>
            <a:spLocks noGrp="1"/>
          </p:cNvSpPr>
          <p:nvPr>
            <p:ph idx="1"/>
          </p:nvPr>
        </p:nvSpPr>
        <p:spPr>
          <a:xfrm>
            <a:off x="7835926" y="2048448"/>
            <a:ext cx="3748361" cy="2995501"/>
          </a:xfrm>
        </p:spPr>
        <p:txBody>
          <a:bodyPr>
            <a:normAutofit/>
          </a:bodyPr>
          <a:lstStyle/>
          <a:p>
            <a:pPr marL="114300" marR="0" indent="0" algn="ctr">
              <a:lnSpc>
                <a:spcPct val="100000"/>
              </a:lnSpc>
              <a:spcBef>
                <a:spcPts val="0"/>
              </a:spcBef>
              <a:spcAft>
                <a:spcPts val="0"/>
              </a:spcAft>
              <a:buNone/>
            </a:pPr>
            <a:endParaRPr lang="en-US" sz="2000" dirty="0">
              <a:effectLst/>
              <a:latin typeface="Times New Roman" panose="02020603050405020304" pitchFamily="18" charset="0"/>
              <a:ea typeface="Times New Roman" panose="02020603050405020304" pitchFamily="18" charset="0"/>
            </a:endParaRPr>
          </a:p>
          <a:p>
            <a:pPr marL="342900" marR="0" lvl="0" indent="-342900">
              <a:lnSpc>
                <a:spcPct val="100000"/>
              </a:lnSpc>
              <a:spcBef>
                <a:spcPts val="0"/>
              </a:spcBef>
              <a:spcAft>
                <a:spcPts val="0"/>
              </a:spcAft>
              <a:buFont typeface="+mj-lt"/>
              <a:buAutoNum type="alphaLcPeriod"/>
            </a:pPr>
            <a:r>
              <a:rPr lang="en-US" sz="2000" dirty="0">
                <a:effectLst/>
                <a:latin typeface="Times New Roman" panose="02020603050405020304" pitchFamily="18" charset="0"/>
                <a:ea typeface="Times New Roman" panose="02020603050405020304" pitchFamily="18" charset="0"/>
              </a:rPr>
              <a:t>Keep holy the Lord’s day is the 3</a:t>
            </a:r>
            <a:r>
              <a:rPr lang="en-US" sz="2000" baseline="30000" dirty="0">
                <a:effectLst/>
                <a:latin typeface="Times New Roman" panose="02020603050405020304" pitchFamily="18" charset="0"/>
                <a:ea typeface="Times New Roman" panose="02020603050405020304" pitchFamily="18" charset="0"/>
              </a:rPr>
              <a:t>rd</a:t>
            </a:r>
            <a:r>
              <a:rPr lang="en-US" sz="2000" dirty="0">
                <a:effectLst/>
                <a:latin typeface="Times New Roman" panose="02020603050405020304" pitchFamily="18" charset="0"/>
                <a:ea typeface="Times New Roman" panose="02020603050405020304" pitchFamily="18" charset="0"/>
              </a:rPr>
              <a:t> Commandment</a:t>
            </a:r>
          </a:p>
          <a:p>
            <a:pPr marL="342900" marR="0" lvl="0" indent="-342900">
              <a:lnSpc>
                <a:spcPct val="100000"/>
              </a:lnSpc>
              <a:spcBef>
                <a:spcPts val="0"/>
              </a:spcBef>
              <a:spcAft>
                <a:spcPts val="0"/>
              </a:spcAft>
              <a:buFont typeface="+mj-lt"/>
              <a:buAutoNum type="alphaLcPeriod"/>
            </a:pPr>
            <a:r>
              <a:rPr lang="en-US" sz="2000" dirty="0">
                <a:effectLst/>
                <a:latin typeface="Times New Roman" panose="02020603050405020304" pitchFamily="18" charset="0"/>
                <a:ea typeface="Times New Roman" panose="02020603050405020304" pitchFamily="18" charset="0"/>
              </a:rPr>
              <a:t>We must attend Mass every Sunday.</a:t>
            </a:r>
          </a:p>
          <a:p>
            <a:pPr marL="342900" marR="0" lvl="0" indent="-342900">
              <a:lnSpc>
                <a:spcPct val="100000"/>
              </a:lnSpc>
              <a:spcBef>
                <a:spcPts val="0"/>
              </a:spcBef>
              <a:spcAft>
                <a:spcPts val="0"/>
              </a:spcAft>
              <a:buFont typeface="+mj-lt"/>
              <a:buAutoNum type="alphaLcPeriod"/>
            </a:pPr>
            <a:r>
              <a:rPr lang="en-US" sz="2000" dirty="0">
                <a:effectLst/>
                <a:latin typeface="Times New Roman" panose="02020603050405020304" pitchFamily="18" charset="0"/>
                <a:ea typeface="Times New Roman" panose="02020603050405020304" pitchFamily="18" charset="0"/>
              </a:rPr>
              <a:t>We must attend Mass in Person</a:t>
            </a:r>
          </a:p>
          <a:p>
            <a:pPr marL="742950" marR="0" lvl="1" indent="-285750">
              <a:lnSpc>
                <a:spcPct val="100000"/>
              </a:lnSpc>
              <a:spcBef>
                <a:spcPts val="0"/>
              </a:spcBef>
              <a:spcAft>
                <a:spcPts val="0"/>
              </a:spcAft>
              <a:buFont typeface="+mj-lt"/>
              <a:buAutoNum type="alphaLcPeriod"/>
            </a:pPr>
            <a:r>
              <a:rPr lang="en-US" sz="2100" dirty="0">
                <a:effectLst/>
                <a:latin typeface="Times New Roman" panose="02020603050405020304" pitchFamily="18" charset="0"/>
                <a:ea typeface="Times New Roman" panose="02020603050405020304" pitchFamily="18" charset="0"/>
              </a:rPr>
              <a:t>In our Parish of Guadalupe</a:t>
            </a:r>
          </a:p>
          <a:p>
            <a:pPr marL="742950" marR="0" lvl="1" indent="-285750">
              <a:lnSpc>
                <a:spcPct val="100000"/>
              </a:lnSpc>
              <a:spcBef>
                <a:spcPts val="0"/>
              </a:spcBef>
              <a:spcAft>
                <a:spcPts val="0"/>
              </a:spcAft>
              <a:buFont typeface="+mj-lt"/>
              <a:buAutoNum type="alphaLcPeriod"/>
            </a:pPr>
            <a:r>
              <a:rPr lang="en-US" sz="2100" dirty="0">
                <a:effectLst/>
                <a:latin typeface="Times New Roman" panose="02020603050405020304" pitchFamily="18" charset="0"/>
                <a:ea typeface="Times New Roman" panose="02020603050405020304" pitchFamily="18" charset="0"/>
              </a:rPr>
              <a:t>Or in any Catholic Parish</a:t>
            </a:r>
          </a:p>
          <a:p>
            <a:pPr marL="0" indent="0">
              <a:lnSpc>
                <a:spcPct val="100000"/>
              </a:lnSpc>
              <a:buNone/>
            </a:pPr>
            <a:endParaRPr lang="en-US" sz="1400" dirty="0"/>
          </a:p>
        </p:txBody>
      </p:sp>
      <p:sp>
        <p:nvSpPr>
          <p:cNvPr id="6" name="TextBox 5">
            <a:extLst>
              <a:ext uri="{FF2B5EF4-FFF2-40B4-BE49-F238E27FC236}">
                <a16:creationId xmlns:a16="http://schemas.microsoft.com/office/drawing/2014/main" id="{834F3348-C424-2D38-F5C1-09A0380383FC}"/>
              </a:ext>
            </a:extLst>
          </p:cNvPr>
          <p:cNvSpPr txBox="1"/>
          <p:nvPr/>
        </p:nvSpPr>
        <p:spPr>
          <a:xfrm>
            <a:off x="-17362" y="4437465"/>
            <a:ext cx="7792564" cy="1754326"/>
          </a:xfrm>
          <a:prstGeom prst="rect">
            <a:avLst/>
          </a:prstGeom>
          <a:noFill/>
        </p:spPr>
        <p:txBody>
          <a:bodyPr wrap="square">
            <a:spAutoFit/>
          </a:bodyPr>
          <a:lstStyle/>
          <a:p>
            <a:pPr marL="0" marR="0" algn="ctr">
              <a:spcBef>
                <a:spcPts val="0"/>
              </a:spcBef>
              <a:spcAft>
                <a:spcPts val="0"/>
              </a:spcAft>
            </a:pPr>
            <a:r>
              <a:rPr lang="en-US" sz="2800" b="1" dirty="0">
                <a:solidFill>
                  <a:schemeClr val="accent4">
                    <a:lumMod val="60000"/>
                    <a:lumOff val="40000"/>
                  </a:schemeClr>
                </a:solidFill>
                <a:effectLst/>
                <a:latin typeface="Times New Roman" panose="02020603050405020304" pitchFamily="18" charset="0"/>
                <a:ea typeface="Times New Roman" panose="02020603050405020304" pitchFamily="18" charset="0"/>
              </a:rPr>
              <a:t>MASS ATTENDANCE LOG</a:t>
            </a:r>
            <a:endParaRPr lang="en-US" sz="2000" dirty="0">
              <a:solidFill>
                <a:schemeClr val="accent4">
                  <a:lumMod val="60000"/>
                  <a:lumOff val="40000"/>
                </a:schemeClr>
              </a:solidFill>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2000" dirty="0">
                <a:effectLst/>
                <a:latin typeface="Times New Roman" panose="02020603050405020304" pitchFamily="18" charset="0"/>
                <a:ea typeface="Times New Roman" panose="02020603050405020304" pitchFamily="18" charset="0"/>
              </a:rPr>
              <a:t>Watch this Video/</a:t>
            </a:r>
            <a:r>
              <a:rPr lang="en-US" sz="2000" dirty="0" err="1">
                <a:effectLst/>
                <a:latin typeface="Times New Roman" panose="02020603050405020304" pitchFamily="18" charset="0"/>
                <a:ea typeface="Times New Roman" panose="02020603050405020304" pitchFamily="18" charset="0"/>
              </a:rPr>
              <a:t>Vean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este</a:t>
            </a:r>
            <a:r>
              <a:rPr lang="en-US" sz="2000" dirty="0">
                <a:effectLst/>
                <a:latin typeface="Times New Roman" panose="02020603050405020304" pitchFamily="18" charset="0"/>
                <a:ea typeface="Times New Roman" panose="02020603050405020304" pitchFamily="18" charset="0"/>
              </a:rPr>
              <a:t> Video</a:t>
            </a:r>
          </a:p>
          <a:p>
            <a:pPr marL="0" marR="0" algn="ctr">
              <a:spcBef>
                <a:spcPts val="0"/>
              </a:spcBef>
              <a:spcAft>
                <a:spcPts val="0"/>
              </a:spcAft>
            </a:pPr>
            <a:r>
              <a:rPr lang="en-US" sz="2800" b="1" u="sng" dirty="0">
                <a:solidFill>
                  <a:srgbClr val="0000FF"/>
                </a:solidFill>
                <a:effectLst/>
                <a:latin typeface="Times New Roman" panose="02020603050405020304" pitchFamily="18" charset="0"/>
                <a:ea typeface="Times New Roman" panose="02020603050405020304" pitchFamily="18" charset="0"/>
                <a:hlinkClick r:id="rId3"/>
              </a:rPr>
              <a:t>www.guadalupedoral.info/mass-attendance-log/</a:t>
            </a:r>
            <a:endParaRPr lang="en-US" sz="20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rPr>
              <a:t>You will get these messages every week through your Google Classroom</a:t>
            </a:r>
            <a:endParaRPr lang="en-US" sz="2400" dirty="0">
              <a:effectLst/>
              <a:latin typeface="Times New Roman" panose="02020603050405020304" pitchFamily="18" charset="0"/>
              <a:ea typeface="Times New Roman" panose="02020603050405020304" pitchFamily="18" charset="0"/>
            </a:endParaRPr>
          </a:p>
          <a:p>
            <a:pPr algn="ctr"/>
            <a:r>
              <a:rPr lang="es-ES" sz="1600" dirty="0">
                <a:solidFill>
                  <a:srgbClr val="000000"/>
                </a:solidFill>
                <a:effectLst/>
                <a:latin typeface="Times New Roman" panose="02020603050405020304" pitchFamily="18" charset="0"/>
                <a:ea typeface="Times New Roman" panose="02020603050405020304" pitchFamily="18" charset="0"/>
              </a:rPr>
              <a:t>Recibirán estos mensajes semanalmente en Google Classroom</a:t>
            </a:r>
            <a:endParaRPr lang="en-US" sz="1600" dirty="0"/>
          </a:p>
        </p:txBody>
      </p:sp>
    </p:spTree>
    <p:extLst>
      <p:ext uri="{BB962C8B-B14F-4D97-AF65-F5344CB8AC3E}">
        <p14:creationId xmlns:p14="http://schemas.microsoft.com/office/powerpoint/2010/main" val="3830256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18D426C-AB2C-8C6D-8BE1-1511EE1A3D76}"/>
              </a:ext>
            </a:extLst>
          </p:cNvPr>
          <p:cNvSpPr>
            <a:spLocks noGrp="1"/>
          </p:cNvSpPr>
          <p:nvPr>
            <p:ph type="title"/>
          </p:nvPr>
        </p:nvSpPr>
        <p:spPr>
          <a:xfrm>
            <a:off x="875924" y="176519"/>
            <a:ext cx="10714021" cy="2279273"/>
          </a:xfrm>
        </p:spPr>
        <p:txBody>
          <a:bodyPr vert="horz" lIns="91440" tIns="45720" rIns="91440" bIns="45720" rtlCol="0" anchor="t">
            <a:normAutofit/>
          </a:bodyPr>
          <a:lstStyle/>
          <a:p>
            <a:pPr algn="ctr"/>
            <a:r>
              <a:rPr lang="en-US" sz="6600" b="1" dirty="0">
                <a:solidFill>
                  <a:srgbClr val="00B0F0"/>
                </a:solidFill>
              </a:rPr>
              <a:t>First Mass and Blessing </a:t>
            </a:r>
            <a:br>
              <a:rPr lang="en-US" sz="6600" b="1" dirty="0">
                <a:solidFill>
                  <a:srgbClr val="00B0F0"/>
                </a:solidFill>
              </a:rPr>
            </a:br>
            <a:r>
              <a:rPr lang="en-US" sz="6600" b="1" dirty="0">
                <a:solidFill>
                  <a:srgbClr val="00B0F0"/>
                </a:solidFill>
              </a:rPr>
              <a:t>for all our Students</a:t>
            </a:r>
          </a:p>
        </p:txBody>
      </p:sp>
      <p:graphicFrame>
        <p:nvGraphicFramePr>
          <p:cNvPr id="5" name="Content Placeholder 3">
            <a:extLst>
              <a:ext uri="{FF2B5EF4-FFF2-40B4-BE49-F238E27FC236}">
                <a16:creationId xmlns:a16="http://schemas.microsoft.com/office/drawing/2014/main" id="{A5FA897B-4125-673E-32A5-A82D0B84E577}"/>
              </a:ext>
            </a:extLst>
          </p:cNvPr>
          <p:cNvGraphicFramePr>
            <a:graphicFrameLocks noGrp="1"/>
          </p:cNvGraphicFramePr>
          <p:nvPr>
            <p:ph idx="1"/>
            <p:extLst>
              <p:ext uri="{D42A27DB-BD31-4B8C-83A1-F6EECF244321}">
                <p14:modId xmlns:p14="http://schemas.microsoft.com/office/powerpoint/2010/main" val="1168889673"/>
              </p:ext>
            </p:extLst>
          </p:nvPr>
        </p:nvGraphicFramePr>
        <p:xfrm>
          <a:off x="6621856" y="2500599"/>
          <a:ext cx="5036744" cy="4046462"/>
        </p:xfrm>
        <a:graphic>
          <a:graphicData uri="http://schemas.openxmlformats.org/drawingml/2006/table">
            <a:tbl>
              <a:tblPr>
                <a:noFill/>
              </a:tblPr>
              <a:tblGrid>
                <a:gridCol w="1714516">
                  <a:extLst>
                    <a:ext uri="{9D8B030D-6E8A-4147-A177-3AD203B41FA5}">
                      <a16:colId xmlns:a16="http://schemas.microsoft.com/office/drawing/2014/main" val="1027041945"/>
                    </a:ext>
                  </a:extLst>
                </a:gridCol>
                <a:gridCol w="1428360">
                  <a:extLst>
                    <a:ext uri="{9D8B030D-6E8A-4147-A177-3AD203B41FA5}">
                      <a16:colId xmlns:a16="http://schemas.microsoft.com/office/drawing/2014/main" val="1293398645"/>
                    </a:ext>
                  </a:extLst>
                </a:gridCol>
                <a:gridCol w="1893868">
                  <a:extLst>
                    <a:ext uri="{9D8B030D-6E8A-4147-A177-3AD203B41FA5}">
                      <a16:colId xmlns:a16="http://schemas.microsoft.com/office/drawing/2014/main" val="4167612702"/>
                    </a:ext>
                  </a:extLst>
                </a:gridCol>
              </a:tblGrid>
              <a:tr h="578066">
                <a:tc rowSpan="2">
                  <a:txBody>
                    <a:bodyPr/>
                    <a:lstStyle/>
                    <a:p>
                      <a:pPr algn="l" fontAlgn="t"/>
                      <a:r>
                        <a:rPr lang="en-US" sz="1800" b="1" u="none" strike="noStrike" cap="all" dirty="0">
                          <a:solidFill>
                            <a:srgbClr val="00B0F0"/>
                          </a:solidFill>
                          <a:effectLst/>
                        </a:rPr>
                        <a:t>Saturday</a:t>
                      </a:r>
                      <a:br>
                        <a:rPr lang="en-US" sz="1800" b="1" u="none" strike="noStrike" cap="all" dirty="0">
                          <a:solidFill>
                            <a:srgbClr val="00B0F0"/>
                          </a:solidFill>
                          <a:effectLst/>
                        </a:rPr>
                      </a:br>
                      <a:r>
                        <a:rPr lang="en-US" sz="1800" b="1" u="none" strike="noStrike" cap="all" dirty="0">
                          <a:solidFill>
                            <a:srgbClr val="00B0F0"/>
                          </a:solidFill>
                          <a:effectLst/>
                        </a:rPr>
                        <a:t>09/13</a:t>
                      </a:r>
                    </a:p>
                  </a:txBody>
                  <a:tcPr marL="253167" marR="189876" marT="126584" marB="126584">
                    <a:lnL w="12700" cmpd="sng">
                      <a:noFill/>
                      <a:prstDash val="solid"/>
                    </a:lnL>
                    <a:lnR w="12700" cmpd="sng">
                      <a:noFill/>
                      <a:prstDash val="solid"/>
                    </a:lnR>
                    <a:lnT w="12700" cmpd="sng">
                      <a:noFill/>
                      <a:prstDash val="solid"/>
                    </a:lnT>
                    <a:lnB w="12700" cmpd="sng">
                      <a:noFill/>
                      <a:prstDash val="solid"/>
                    </a:lnB>
                    <a:noFill/>
                  </a:tcPr>
                </a:tc>
                <a:tc>
                  <a:txBody>
                    <a:bodyPr/>
                    <a:lstStyle/>
                    <a:p>
                      <a:pPr algn="l" fontAlgn="ctr"/>
                      <a:r>
                        <a:rPr lang="en-US" sz="1800" u="none" strike="noStrike" dirty="0">
                          <a:solidFill>
                            <a:schemeClr val="tx1">
                              <a:lumMod val="75000"/>
                              <a:lumOff val="25000"/>
                            </a:schemeClr>
                          </a:solidFill>
                          <a:effectLst/>
                        </a:rPr>
                        <a:t>5:30 pm</a:t>
                      </a:r>
                    </a:p>
                  </a:txBody>
                  <a:tcPr marL="253167" marR="189876" marT="126584" marB="126584" anchor="ctr">
                    <a:lnL w="12700" cmpd="sng">
                      <a:noFill/>
                      <a:prstDash val="solid"/>
                    </a:lnL>
                    <a:lnR w="12700" cmpd="sng">
                      <a:noFill/>
                      <a:prstDash val="solid"/>
                    </a:lnR>
                    <a:lnT w="12700" cmpd="sng">
                      <a:noFill/>
                      <a:prstDash val="solid"/>
                    </a:lnT>
                    <a:lnB w="12700" cmpd="sng">
                      <a:noFill/>
                      <a:prstDash val="solid"/>
                    </a:lnB>
                    <a:noFill/>
                  </a:tcPr>
                </a:tc>
                <a:tc>
                  <a:txBody>
                    <a:bodyPr/>
                    <a:lstStyle/>
                    <a:p>
                      <a:pPr algn="l" fontAlgn="ctr"/>
                      <a:r>
                        <a:rPr lang="en-US" sz="1800" u="none" strike="noStrike" dirty="0">
                          <a:solidFill>
                            <a:schemeClr val="tx1">
                              <a:lumMod val="75000"/>
                              <a:lumOff val="25000"/>
                            </a:schemeClr>
                          </a:solidFill>
                          <a:effectLst/>
                        </a:rPr>
                        <a:t>English</a:t>
                      </a:r>
                    </a:p>
                  </a:txBody>
                  <a:tcPr marL="253167" marR="189876" marT="126584" marB="126584"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2842843248"/>
                  </a:ext>
                </a:extLst>
              </a:tr>
              <a:tr h="578066">
                <a:tc vMerge="1">
                  <a:txBody>
                    <a:bodyPr/>
                    <a:lstStyle/>
                    <a:p>
                      <a:endParaRPr lang="en-US"/>
                    </a:p>
                  </a:txBody>
                  <a:tcPr/>
                </a:tc>
                <a:tc>
                  <a:txBody>
                    <a:bodyPr/>
                    <a:lstStyle/>
                    <a:p>
                      <a:pPr algn="l" fontAlgn="ctr"/>
                      <a:r>
                        <a:rPr lang="en-US" sz="1800" u="none" strike="noStrike">
                          <a:solidFill>
                            <a:schemeClr val="tx1">
                              <a:lumMod val="75000"/>
                              <a:lumOff val="25000"/>
                            </a:schemeClr>
                          </a:solidFill>
                          <a:effectLst/>
                        </a:rPr>
                        <a:t>7:00 pm</a:t>
                      </a:r>
                    </a:p>
                  </a:txBody>
                  <a:tcPr marL="253167" marR="189876" marT="126584" marB="126584" anchor="ctr">
                    <a:lnL w="12700" cmpd="sng">
                      <a:noFill/>
                      <a:prstDash val="solid"/>
                    </a:lnL>
                    <a:lnR w="12700" cmpd="sng">
                      <a:noFill/>
                      <a:prstDash val="solid"/>
                    </a:lnR>
                    <a:lnT w="12700" cmpd="sng">
                      <a:noFill/>
                      <a:prstDash val="solid"/>
                    </a:lnT>
                    <a:lnB w="12700" cmpd="sng">
                      <a:noFill/>
                      <a:prstDash val="solid"/>
                    </a:lnB>
                    <a:noFill/>
                  </a:tcPr>
                </a:tc>
                <a:tc>
                  <a:txBody>
                    <a:bodyPr/>
                    <a:lstStyle/>
                    <a:p>
                      <a:pPr algn="l" fontAlgn="ctr"/>
                      <a:r>
                        <a:rPr lang="en-US" sz="1800" u="none" strike="noStrike">
                          <a:solidFill>
                            <a:schemeClr val="tx1">
                              <a:lumMod val="75000"/>
                              <a:lumOff val="25000"/>
                            </a:schemeClr>
                          </a:solidFill>
                          <a:effectLst/>
                        </a:rPr>
                        <a:t>Español</a:t>
                      </a:r>
                    </a:p>
                  </a:txBody>
                  <a:tcPr marL="253167" marR="189876" marT="126584" marB="126584"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4190737268"/>
                  </a:ext>
                </a:extLst>
              </a:tr>
              <a:tr h="578066">
                <a:tc rowSpan="5">
                  <a:txBody>
                    <a:bodyPr/>
                    <a:lstStyle/>
                    <a:p>
                      <a:pPr algn="l" fontAlgn="t"/>
                      <a:r>
                        <a:rPr lang="en-US" sz="1800" b="1" u="none" strike="noStrike" cap="all" dirty="0">
                          <a:solidFill>
                            <a:srgbClr val="00B0F0"/>
                          </a:solidFill>
                          <a:effectLst/>
                        </a:rPr>
                        <a:t>Sunday</a:t>
                      </a:r>
                      <a:br>
                        <a:rPr lang="en-US" sz="1800" b="1" u="none" strike="noStrike" cap="all" dirty="0">
                          <a:solidFill>
                            <a:srgbClr val="00B0F0"/>
                          </a:solidFill>
                          <a:effectLst/>
                        </a:rPr>
                      </a:br>
                      <a:r>
                        <a:rPr lang="en-US" sz="1800" b="1" u="none" strike="noStrike" cap="all" dirty="0">
                          <a:solidFill>
                            <a:srgbClr val="00B0F0"/>
                          </a:solidFill>
                          <a:effectLst/>
                        </a:rPr>
                        <a:t>09/14</a:t>
                      </a:r>
                    </a:p>
                  </a:txBody>
                  <a:tcPr marL="253167" marR="189876" marT="126584" marB="126584">
                    <a:lnL w="12700" cmpd="sng">
                      <a:noFill/>
                      <a:prstDash val="solid"/>
                    </a:lnL>
                    <a:lnR w="12700" cmpd="sng">
                      <a:noFill/>
                      <a:prstDash val="solid"/>
                    </a:lnR>
                    <a:lnT w="12700" cmpd="sng">
                      <a:noFill/>
                      <a:prstDash val="solid"/>
                    </a:lnT>
                    <a:lnB w="12700" cmpd="sng">
                      <a:noFill/>
                      <a:prstDash val="solid"/>
                    </a:lnB>
                    <a:noFill/>
                  </a:tcPr>
                </a:tc>
                <a:tc>
                  <a:txBody>
                    <a:bodyPr/>
                    <a:lstStyle/>
                    <a:p>
                      <a:pPr algn="l" fontAlgn="ctr"/>
                      <a:r>
                        <a:rPr lang="en-US" sz="1800" u="none" strike="noStrike">
                          <a:solidFill>
                            <a:schemeClr val="tx1">
                              <a:lumMod val="75000"/>
                              <a:lumOff val="25000"/>
                            </a:schemeClr>
                          </a:solidFill>
                          <a:effectLst/>
                        </a:rPr>
                        <a:t>8:30 am</a:t>
                      </a:r>
                    </a:p>
                  </a:txBody>
                  <a:tcPr marL="253167" marR="189876" marT="126584" marB="126584" anchor="ctr">
                    <a:lnL w="12700" cmpd="sng">
                      <a:noFill/>
                      <a:prstDash val="solid"/>
                    </a:lnL>
                    <a:lnR w="12700" cmpd="sng">
                      <a:noFill/>
                      <a:prstDash val="solid"/>
                    </a:lnR>
                    <a:lnT w="12700" cmpd="sng">
                      <a:noFill/>
                      <a:prstDash val="solid"/>
                    </a:lnT>
                    <a:lnB w="12700" cmpd="sng">
                      <a:noFill/>
                      <a:prstDash val="solid"/>
                    </a:lnB>
                    <a:noFill/>
                  </a:tcPr>
                </a:tc>
                <a:tc>
                  <a:txBody>
                    <a:bodyPr/>
                    <a:lstStyle/>
                    <a:p>
                      <a:pPr algn="l" fontAlgn="ctr"/>
                      <a:r>
                        <a:rPr lang="en-US" sz="1800" u="none" strike="noStrike" dirty="0">
                          <a:solidFill>
                            <a:schemeClr val="tx1">
                              <a:lumMod val="75000"/>
                              <a:lumOff val="25000"/>
                            </a:schemeClr>
                          </a:solidFill>
                          <a:effectLst/>
                        </a:rPr>
                        <a:t>English </a:t>
                      </a:r>
                    </a:p>
                  </a:txBody>
                  <a:tcPr marL="253167" marR="189876" marT="126584" marB="126584"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4095046680"/>
                  </a:ext>
                </a:extLst>
              </a:tr>
              <a:tr h="578066">
                <a:tc vMerge="1">
                  <a:txBody>
                    <a:bodyPr/>
                    <a:lstStyle/>
                    <a:p>
                      <a:endParaRPr lang="en-US"/>
                    </a:p>
                  </a:txBody>
                  <a:tcPr/>
                </a:tc>
                <a:tc>
                  <a:txBody>
                    <a:bodyPr/>
                    <a:lstStyle/>
                    <a:p>
                      <a:pPr algn="l" fontAlgn="ctr"/>
                      <a:r>
                        <a:rPr lang="en-US" sz="1800" u="none" strike="noStrike">
                          <a:solidFill>
                            <a:schemeClr val="tx1">
                              <a:lumMod val="75000"/>
                              <a:lumOff val="25000"/>
                            </a:schemeClr>
                          </a:solidFill>
                          <a:effectLst/>
                        </a:rPr>
                        <a:t>10:00 am</a:t>
                      </a:r>
                    </a:p>
                  </a:txBody>
                  <a:tcPr marL="253167" marR="189876" marT="126584" marB="126584" anchor="ctr">
                    <a:lnL w="12700" cmpd="sng">
                      <a:noFill/>
                      <a:prstDash val="solid"/>
                    </a:lnL>
                    <a:lnR w="12700" cmpd="sng">
                      <a:noFill/>
                      <a:prstDash val="solid"/>
                    </a:lnR>
                    <a:lnT w="12700" cmpd="sng">
                      <a:noFill/>
                      <a:prstDash val="solid"/>
                    </a:lnT>
                    <a:lnB w="12700" cmpd="sng">
                      <a:noFill/>
                      <a:prstDash val="solid"/>
                    </a:lnB>
                    <a:noFill/>
                  </a:tcPr>
                </a:tc>
                <a:tc>
                  <a:txBody>
                    <a:bodyPr/>
                    <a:lstStyle/>
                    <a:p>
                      <a:pPr algn="l" fontAlgn="ctr"/>
                      <a:r>
                        <a:rPr lang="en-US" sz="1800" u="none" strike="noStrike" dirty="0" err="1">
                          <a:solidFill>
                            <a:schemeClr val="tx1">
                              <a:lumMod val="75000"/>
                              <a:lumOff val="25000"/>
                            </a:schemeClr>
                          </a:solidFill>
                          <a:effectLst/>
                        </a:rPr>
                        <a:t>Español</a:t>
                      </a:r>
                      <a:r>
                        <a:rPr lang="en-US" sz="1800" u="none" strike="noStrike" dirty="0">
                          <a:solidFill>
                            <a:schemeClr val="tx1">
                              <a:lumMod val="75000"/>
                              <a:lumOff val="25000"/>
                            </a:schemeClr>
                          </a:solidFill>
                          <a:effectLst/>
                        </a:rPr>
                        <a:t> </a:t>
                      </a:r>
                    </a:p>
                  </a:txBody>
                  <a:tcPr marL="253167" marR="189876" marT="126584" marB="126584"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1435157901"/>
                  </a:ext>
                </a:extLst>
              </a:tr>
              <a:tr h="578066">
                <a:tc vMerge="1">
                  <a:txBody>
                    <a:bodyPr/>
                    <a:lstStyle/>
                    <a:p>
                      <a:endParaRPr lang="en-US"/>
                    </a:p>
                  </a:txBody>
                  <a:tcPr/>
                </a:tc>
                <a:tc>
                  <a:txBody>
                    <a:bodyPr/>
                    <a:lstStyle/>
                    <a:p>
                      <a:pPr algn="l" fontAlgn="ctr"/>
                      <a:r>
                        <a:rPr lang="en-US" sz="1800" u="none" strike="noStrike">
                          <a:solidFill>
                            <a:schemeClr val="tx1">
                              <a:lumMod val="75000"/>
                              <a:lumOff val="25000"/>
                            </a:schemeClr>
                          </a:solidFill>
                          <a:effectLst/>
                        </a:rPr>
                        <a:t>11:45 am</a:t>
                      </a:r>
                    </a:p>
                  </a:txBody>
                  <a:tcPr marL="253167" marR="189876" marT="126584" marB="126584" anchor="ctr">
                    <a:lnL w="12700" cmpd="sng">
                      <a:noFill/>
                      <a:prstDash val="solid"/>
                    </a:lnL>
                    <a:lnR w="12700" cmpd="sng">
                      <a:noFill/>
                      <a:prstDash val="solid"/>
                    </a:lnR>
                    <a:lnT w="12700" cmpd="sng">
                      <a:noFill/>
                      <a:prstDash val="solid"/>
                    </a:lnT>
                    <a:lnB w="12700" cmpd="sng">
                      <a:noFill/>
                      <a:prstDash val="solid"/>
                    </a:lnB>
                    <a:noFill/>
                  </a:tcPr>
                </a:tc>
                <a:tc>
                  <a:txBody>
                    <a:bodyPr/>
                    <a:lstStyle/>
                    <a:p>
                      <a:pPr algn="l" fontAlgn="ctr"/>
                      <a:r>
                        <a:rPr lang="en-US" sz="1800" u="none" strike="noStrike" dirty="0">
                          <a:solidFill>
                            <a:schemeClr val="tx1">
                              <a:lumMod val="75000"/>
                              <a:lumOff val="25000"/>
                            </a:schemeClr>
                          </a:solidFill>
                          <a:effectLst/>
                        </a:rPr>
                        <a:t>English </a:t>
                      </a:r>
                    </a:p>
                  </a:txBody>
                  <a:tcPr marL="253167" marR="189876" marT="126584" marB="126584"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4014977858"/>
                  </a:ext>
                </a:extLst>
              </a:tr>
              <a:tr h="578066">
                <a:tc vMerge="1">
                  <a:txBody>
                    <a:bodyPr/>
                    <a:lstStyle/>
                    <a:p>
                      <a:endParaRPr lang="en-US"/>
                    </a:p>
                  </a:txBody>
                  <a:tcPr/>
                </a:tc>
                <a:tc>
                  <a:txBody>
                    <a:bodyPr/>
                    <a:lstStyle/>
                    <a:p>
                      <a:pPr algn="l" fontAlgn="ctr"/>
                      <a:r>
                        <a:rPr lang="en-US" sz="1800" u="none" strike="noStrike">
                          <a:solidFill>
                            <a:schemeClr val="tx1">
                              <a:lumMod val="75000"/>
                              <a:lumOff val="25000"/>
                            </a:schemeClr>
                          </a:solidFill>
                          <a:effectLst/>
                        </a:rPr>
                        <a:t>1:30 pm</a:t>
                      </a:r>
                    </a:p>
                  </a:txBody>
                  <a:tcPr marL="253167" marR="189876" marT="126584" marB="126584" anchor="ctr">
                    <a:lnL w="12700" cmpd="sng">
                      <a:noFill/>
                      <a:prstDash val="solid"/>
                    </a:lnL>
                    <a:lnR w="12700" cmpd="sng">
                      <a:noFill/>
                      <a:prstDash val="solid"/>
                    </a:lnR>
                    <a:lnT w="12700" cmpd="sng">
                      <a:noFill/>
                      <a:prstDash val="solid"/>
                    </a:lnT>
                    <a:lnB w="12700" cmpd="sng">
                      <a:noFill/>
                      <a:prstDash val="solid"/>
                    </a:lnB>
                    <a:noFill/>
                  </a:tcPr>
                </a:tc>
                <a:tc>
                  <a:txBody>
                    <a:bodyPr/>
                    <a:lstStyle/>
                    <a:p>
                      <a:pPr algn="l" fontAlgn="ctr"/>
                      <a:r>
                        <a:rPr lang="en-US" sz="1800" u="none" strike="noStrike">
                          <a:solidFill>
                            <a:schemeClr val="tx1">
                              <a:lumMod val="75000"/>
                              <a:lumOff val="25000"/>
                            </a:schemeClr>
                          </a:solidFill>
                          <a:effectLst/>
                        </a:rPr>
                        <a:t>Español</a:t>
                      </a:r>
                    </a:p>
                  </a:txBody>
                  <a:tcPr marL="253167" marR="189876" marT="126584" marB="126584"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2493667444"/>
                  </a:ext>
                </a:extLst>
              </a:tr>
              <a:tr h="578066">
                <a:tc vMerge="1">
                  <a:txBody>
                    <a:bodyPr/>
                    <a:lstStyle/>
                    <a:p>
                      <a:endParaRPr lang="en-US"/>
                    </a:p>
                  </a:txBody>
                  <a:tcPr/>
                </a:tc>
                <a:tc>
                  <a:txBody>
                    <a:bodyPr/>
                    <a:lstStyle/>
                    <a:p>
                      <a:pPr algn="l" fontAlgn="ctr"/>
                      <a:r>
                        <a:rPr lang="en-US" sz="1800" u="none" strike="noStrike">
                          <a:solidFill>
                            <a:schemeClr val="tx1">
                              <a:lumMod val="75000"/>
                              <a:lumOff val="25000"/>
                            </a:schemeClr>
                          </a:solidFill>
                          <a:effectLst/>
                        </a:rPr>
                        <a:t>7:00 pm</a:t>
                      </a:r>
                    </a:p>
                  </a:txBody>
                  <a:tcPr marL="253167" marR="189876" marT="126584" marB="126584" anchor="ctr">
                    <a:lnL w="12700" cmpd="sng">
                      <a:noFill/>
                      <a:prstDash val="solid"/>
                    </a:lnL>
                    <a:lnR w="12700" cmpd="sng">
                      <a:noFill/>
                      <a:prstDash val="solid"/>
                    </a:lnR>
                    <a:lnT w="12700" cmpd="sng">
                      <a:noFill/>
                      <a:prstDash val="solid"/>
                    </a:lnT>
                    <a:lnB w="12700" cmpd="sng">
                      <a:noFill/>
                      <a:prstDash val="solid"/>
                    </a:lnB>
                    <a:noFill/>
                  </a:tcPr>
                </a:tc>
                <a:tc>
                  <a:txBody>
                    <a:bodyPr/>
                    <a:lstStyle/>
                    <a:p>
                      <a:pPr algn="l" fontAlgn="ctr"/>
                      <a:r>
                        <a:rPr lang="en-US" sz="1800" u="none" strike="noStrike" dirty="0" err="1">
                          <a:solidFill>
                            <a:schemeClr val="tx1">
                              <a:lumMod val="75000"/>
                              <a:lumOff val="25000"/>
                            </a:schemeClr>
                          </a:solidFill>
                          <a:effectLst/>
                        </a:rPr>
                        <a:t>Español</a:t>
                      </a:r>
                      <a:endParaRPr lang="en-US" sz="1800" u="none" strike="noStrike" dirty="0">
                        <a:solidFill>
                          <a:schemeClr val="tx1">
                            <a:lumMod val="75000"/>
                            <a:lumOff val="25000"/>
                          </a:schemeClr>
                        </a:solidFill>
                        <a:effectLst/>
                      </a:endParaRPr>
                    </a:p>
                  </a:txBody>
                  <a:tcPr marL="253167" marR="189876" marT="126584" marB="126584"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3893988089"/>
                  </a:ext>
                </a:extLst>
              </a:tr>
            </a:tbl>
          </a:graphicData>
        </a:graphic>
      </p:graphicFrame>
      <p:pic>
        <p:nvPicPr>
          <p:cNvPr id="6" name="Picture 5" descr="A large group of people in a church&#10;&#10;Description automatically generated">
            <a:extLst>
              <a:ext uri="{FF2B5EF4-FFF2-40B4-BE49-F238E27FC236}">
                <a16:creationId xmlns:a16="http://schemas.microsoft.com/office/drawing/2014/main" id="{9689DEE2-8959-BCDC-DD46-9057C3A26A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0957" y="2590212"/>
            <a:ext cx="5570899" cy="3867235"/>
          </a:xfrm>
          <a:prstGeom prst="rect">
            <a:avLst/>
          </a:prstGeom>
        </p:spPr>
      </p:pic>
    </p:spTree>
    <p:extLst>
      <p:ext uri="{BB962C8B-B14F-4D97-AF65-F5344CB8AC3E}">
        <p14:creationId xmlns:p14="http://schemas.microsoft.com/office/powerpoint/2010/main" val="15912530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E671C-7D4D-7AD7-3267-88C1C84891C0}"/>
              </a:ext>
            </a:extLst>
          </p:cNvPr>
          <p:cNvSpPr>
            <a:spLocks noGrp="1"/>
          </p:cNvSpPr>
          <p:nvPr>
            <p:ph type="title"/>
          </p:nvPr>
        </p:nvSpPr>
        <p:spPr>
          <a:xfrm>
            <a:off x="4253948" y="598093"/>
            <a:ext cx="7682413" cy="966609"/>
          </a:xfrm>
        </p:spPr>
        <p:txBody>
          <a:bodyPr anchor="b">
            <a:normAutofit/>
          </a:bodyPr>
          <a:lstStyle/>
          <a:p>
            <a:pPr algn="ctr"/>
            <a:r>
              <a:rPr lang="en-US" sz="6000" b="1" dirty="0">
                <a:solidFill>
                  <a:schemeClr val="accent4">
                    <a:lumMod val="60000"/>
                    <a:lumOff val="40000"/>
                  </a:schemeClr>
                </a:solidFill>
                <a:latin typeface="Times New Roman" panose="02020603050405020304" pitchFamily="18" charset="0"/>
                <a:cs typeface="Times New Roman" panose="02020603050405020304" pitchFamily="18" charset="0"/>
              </a:rPr>
              <a:t>Class Attendance</a:t>
            </a:r>
          </a:p>
        </p:txBody>
      </p:sp>
      <p:sp>
        <p:nvSpPr>
          <p:cNvPr id="3" name="Content Placeholder 2">
            <a:extLst>
              <a:ext uri="{FF2B5EF4-FFF2-40B4-BE49-F238E27FC236}">
                <a16:creationId xmlns:a16="http://schemas.microsoft.com/office/drawing/2014/main" id="{916845B9-D9C1-38E2-1986-BE6D520F2C13}"/>
              </a:ext>
            </a:extLst>
          </p:cNvPr>
          <p:cNvSpPr>
            <a:spLocks noGrp="1"/>
          </p:cNvSpPr>
          <p:nvPr>
            <p:ph idx="1"/>
          </p:nvPr>
        </p:nvSpPr>
        <p:spPr>
          <a:xfrm>
            <a:off x="0" y="2421837"/>
            <a:ext cx="6021186" cy="4024230"/>
          </a:xfrm>
        </p:spPr>
        <p:txBody>
          <a:bodyPr>
            <a:normAutofit fontScale="70000" lnSpcReduction="20000"/>
          </a:bodyPr>
          <a:lstStyle/>
          <a:p>
            <a:pPr marL="1097280" indent="-514350">
              <a:lnSpc>
                <a:spcPct val="100000"/>
              </a:lnSpc>
              <a:spcBef>
                <a:spcPts val="0"/>
              </a:spcBef>
            </a:pPr>
            <a:r>
              <a:rPr lang="es-VE" b="1" dirty="0">
                <a:solidFill>
                  <a:srgbClr val="FF0000"/>
                </a:solidFill>
                <a:effectLst/>
                <a:latin typeface="Times New Roman" panose="02020603050405020304" pitchFamily="18" charset="0"/>
                <a:ea typeface="Calibri" panose="020F0502020204030204" pitchFamily="34" charset="0"/>
              </a:rPr>
              <a:t>MAXIMUM OF ABSENCES</a:t>
            </a:r>
            <a:r>
              <a:rPr lang="es-VE" dirty="0">
                <a:effectLst/>
                <a:latin typeface="Times New Roman" panose="02020603050405020304" pitchFamily="18" charset="0"/>
                <a:ea typeface="Calibri" panose="020F0502020204030204" pitchFamily="34" charset="0"/>
              </a:rPr>
              <a:t>: </a:t>
            </a:r>
            <a:br>
              <a:rPr lang="es-VE" dirty="0">
                <a:effectLst/>
                <a:latin typeface="Times New Roman" panose="02020603050405020304" pitchFamily="18" charset="0"/>
                <a:ea typeface="Calibri" panose="020F0502020204030204" pitchFamily="34" charset="0"/>
              </a:rPr>
            </a:br>
            <a:r>
              <a:rPr lang="es-VE" dirty="0">
                <a:effectLst/>
                <a:latin typeface="Times New Roman" panose="02020603050405020304" pitchFamily="18" charset="0"/>
                <a:ea typeface="Calibri" panose="020F0502020204030204" pitchFamily="34" charset="0"/>
              </a:rPr>
              <a:t>Se puede faltar hasta </a:t>
            </a:r>
            <a:r>
              <a:rPr lang="es-VE" dirty="0">
                <a:solidFill>
                  <a:srgbClr val="FF0000"/>
                </a:solidFill>
                <a:effectLst/>
                <a:latin typeface="Times New Roman" panose="02020603050405020304" pitchFamily="18" charset="0"/>
                <a:ea typeface="Calibri" panose="020F0502020204030204" pitchFamily="34" charset="0"/>
              </a:rPr>
              <a:t>4 veces en el año</a:t>
            </a:r>
          </a:p>
          <a:p>
            <a:pPr marL="1040130" lvl="1" indent="0">
              <a:lnSpc>
                <a:spcPct val="100000"/>
              </a:lnSpc>
              <a:spcBef>
                <a:spcPts val="0"/>
              </a:spcBef>
              <a:buNone/>
            </a:pPr>
            <a:r>
              <a:rPr lang="en-US" dirty="0">
                <a:effectLst/>
                <a:latin typeface="Times New Roman" panose="02020603050405020304" pitchFamily="18" charset="0"/>
                <a:ea typeface="Calibri" panose="020F0502020204030204" pitchFamily="34" charset="0"/>
              </a:rPr>
              <a:t>They may be absent up to 4 times in a year</a:t>
            </a:r>
          </a:p>
          <a:p>
            <a:pPr marL="582930" indent="0">
              <a:lnSpc>
                <a:spcPct val="100000"/>
              </a:lnSpc>
              <a:spcBef>
                <a:spcPts val="0"/>
              </a:spcBef>
              <a:buNone/>
            </a:pPr>
            <a:endParaRPr lang="en-US" dirty="0">
              <a:effectLst/>
              <a:latin typeface="Times New Roman" panose="02020603050405020304" pitchFamily="18" charset="0"/>
              <a:ea typeface="Calibri" panose="020F0502020204030204" pitchFamily="34" charset="0"/>
            </a:endParaRPr>
          </a:p>
          <a:p>
            <a:pPr marL="1097280" indent="-514350">
              <a:lnSpc>
                <a:spcPct val="100000"/>
              </a:lnSpc>
              <a:spcBef>
                <a:spcPts val="0"/>
              </a:spcBef>
            </a:pPr>
            <a:r>
              <a:rPr lang="es-VE" b="1" dirty="0">
                <a:solidFill>
                  <a:srgbClr val="FF0000"/>
                </a:solidFill>
                <a:effectLst/>
                <a:latin typeface="Times New Roman" panose="02020603050405020304" pitchFamily="18" charset="0"/>
                <a:ea typeface="Calibri" panose="020F0502020204030204" pitchFamily="34" charset="0"/>
              </a:rPr>
              <a:t>EXCUSE ABSENCE</a:t>
            </a:r>
            <a:r>
              <a:rPr lang="es-VE" dirty="0">
                <a:effectLst/>
                <a:latin typeface="Times New Roman" panose="02020603050405020304" pitchFamily="18" charset="0"/>
                <a:ea typeface="Calibri" panose="020F0502020204030204" pitchFamily="34" charset="0"/>
              </a:rPr>
              <a:t>: Se debe enviar por e-mail el justificativo de la inasistencia. </a:t>
            </a:r>
            <a:r>
              <a:rPr lang="en-US" dirty="0">
                <a:effectLst/>
                <a:latin typeface="Times New Roman" panose="02020603050405020304" pitchFamily="18" charset="0"/>
                <a:ea typeface="Calibri" panose="020F0502020204030204" pitchFamily="34" charset="0"/>
              </a:rPr>
              <a:t>Se </a:t>
            </a:r>
            <a:r>
              <a:rPr lang="en-US" dirty="0" err="1">
                <a:effectLst/>
                <a:latin typeface="Times New Roman" panose="02020603050405020304" pitchFamily="18" charset="0"/>
                <a:ea typeface="Calibri" panose="020F0502020204030204" pitchFamily="34" charset="0"/>
              </a:rPr>
              <a:t>debe</a:t>
            </a:r>
            <a:r>
              <a:rPr lang="en-US" dirty="0">
                <a:effectLst/>
                <a:latin typeface="Times New Roman" panose="02020603050405020304" pitchFamily="18" charset="0"/>
                <a:ea typeface="Calibri" panose="020F0502020204030204" pitchFamily="34" charset="0"/>
              </a:rPr>
              <a:t> </a:t>
            </a:r>
            <a:r>
              <a:rPr lang="en-US" dirty="0" err="1">
                <a:effectLst/>
                <a:latin typeface="Times New Roman" panose="02020603050405020304" pitchFamily="18" charset="0"/>
                <a:ea typeface="Calibri" panose="020F0502020204030204" pitchFamily="34" charset="0"/>
              </a:rPr>
              <a:t>notificar</a:t>
            </a:r>
            <a:r>
              <a:rPr lang="en-US" dirty="0">
                <a:effectLst/>
                <a:latin typeface="Times New Roman" panose="02020603050405020304" pitchFamily="18" charset="0"/>
                <a:ea typeface="Calibri" panose="020F0502020204030204" pitchFamily="34" charset="0"/>
              </a:rPr>
              <a:t> al </a:t>
            </a:r>
            <a:r>
              <a:rPr lang="en-US" dirty="0" err="1">
                <a:effectLst/>
                <a:latin typeface="Times New Roman" panose="02020603050405020304" pitchFamily="18" charset="0"/>
                <a:ea typeface="Calibri" panose="020F0502020204030204" pitchFamily="34" charset="0"/>
              </a:rPr>
              <a:t>catequista</a:t>
            </a:r>
            <a:r>
              <a:rPr lang="en-US" dirty="0">
                <a:effectLst/>
                <a:latin typeface="Times New Roman" panose="02020603050405020304" pitchFamily="18" charset="0"/>
                <a:ea typeface="Calibri" panose="020F0502020204030204" pitchFamily="34" charset="0"/>
              </a:rPr>
              <a:t> y a la </a:t>
            </a:r>
            <a:r>
              <a:rPr lang="en-US" dirty="0" err="1">
                <a:effectLst/>
                <a:latin typeface="Times New Roman" panose="02020603050405020304" pitchFamily="18" charset="0"/>
                <a:ea typeface="Calibri" panose="020F0502020204030204" pitchFamily="34" charset="0"/>
              </a:rPr>
              <a:t>Oficina</a:t>
            </a:r>
            <a:r>
              <a:rPr lang="en-US" dirty="0">
                <a:effectLst/>
                <a:latin typeface="Times New Roman" panose="02020603050405020304" pitchFamily="18" charset="0"/>
                <a:ea typeface="Calibri" panose="020F0502020204030204" pitchFamily="34" charset="0"/>
              </a:rPr>
              <a:t> de la </a:t>
            </a:r>
            <a:r>
              <a:rPr lang="en-US" dirty="0" err="1">
                <a:effectLst/>
                <a:latin typeface="Times New Roman" panose="02020603050405020304" pitchFamily="18" charset="0"/>
                <a:ea typeface="Calibri" panose="020F0502020204030204" pitchFamily="34" charset="0"/>
              </a:rPr>
              <a:t>Parroquia</a:t>
            </a:r>
            <a:r>
              <a:rPr lang="en-US" dirty="0">
                <a:latin typeface="Times New Roman" panose="02020603050405020304" pitchFamily="18" charset="0"/>
                <a:ea typeface="Calibri" panose="020F0502020204030204" pitchFamily="34" charset="0"/>
              </a:rPr>
              <a:t> y al </a:t>
            </a:r>
            <a:r>
              <a:rPr lang="en-US" dirty="0" err="1">
                <a:latin typeface="Times New Roman" panose="02020603050405020304" pitchFamily="18" charset="0"/>
                <a:ea typeface="Calibri" panose="020F0502020204030204" pitchFamily="34" charset="0"/>
              </a:rPr>
              <a:t>Catequista</a:t>
            </a:r>
            <a:r>
              <a:rPr lang="en-US" dirty="0">
                <a:latin typeface="Times New Roman" panose="02020603050405020304" pitchFamily="18" charset="0"/>
                <a:ea typeface="Calibri" panose="020F0502020204030204" pitchFamily="34" charset="0"/>
              </a:rPr>
              <a:t>. </a:t>
            </a:r>
            <a:r>
              <a:rPr lang="es-ES" altLang="en-US" i="1" dirty="0">
                <a:solidFill>
                  <a:srgbClr val="7030A0"/>
                </a:solidFill>
                <a:latin typeface="Times New Roman" panose="02020603050405020304" pitchFamily="18" charset="0"/>
                <a:cs typeface="Times New Roman" panose="02020603050405020304" pitchFamily="18" charset="0"/>
              </a:rPr>
              <a:t>Las prácticas deportivas, las clases de baile, etc., no se consideran ausencias justificables</a:t>
            </a:r>
            <a:r>
              <a:rPr lang="es-ES" altLang="en-US" dirty="0">
                <a:solidFill>
                  <a:srgbClr val="1F1F1F"/>
                </a:solidFill>
                <a:latin typeface="Times New Roman" panose="02020603050405020304" pitchFamily="18" charset="0"/>
                <a:cs typeface="Times New Roman" panose="02020603050405020304" pitchFamily="18" charset="0"/>
              </a:rPr>
              <a:t>.</a:t>
            </a:r>
            <a:r>
              <a:rPr lang="es-ES" altLang="en-US" dirty="0">
                <a:latin typeface="Times New Roman" panose="02020603050405020304" pitchFamily="18" charset="0"/>
                <a:cs typeface="Times New Roman" panose="02020603050405020304" pitchFamily="18" charset="0"/>
              </a:rPr>
              <a:t> </a:t>
            </a:r>
            <a:endParaRPr lang="en-US" dirty="0">
              <a:effectLst/>
              <a:latin typeface="Times New Roman" panose="02020603050405020304" pitchFamily="18" charset="0"/>
              <a:ea typeface="Calibri" panose="020F0502020204030204" pitchFamily="34" charset="0"/>
            </a:endParaRPr>
          </a:p>
          <a:p>
            <a:pPr marL="1097280" indent="-514350">
              <a:lnSpc>
                <a:spcPct val="100000"/>
              </a:lnSpc>
              <a:spcBef>
                <a:spcPts val="0"/>
              </a:spcBef>
            </a:pPr>
            <a:endParaRPr lang="en-US" dirty="0">
              <a:effectLst/>
              <a:latin typeface="Times New Roman" panose="02020603050405020304" pitchFamily="18" charset="0"/>
              <a:ea typeface="Calibri" panose="020F0502020204030204" pitchFamily="34" charset="0"/>
            </a:endParaRPr>
          </a:p>
          <a:p>
            <a:pPr marL="1040130" lvl="1" indent="0">
              <a:lnSpc>
                <a:spcPct val="100000"/>
              </a:lnSpc>
              <a:spcBef>
                <a:spcPts val="0"/>
              </a:spcBef>
              <a:buNone/>
            </a:pPr>
            <a:r>
              <a:rPr lang="en-US" dirty="0">
                <a:effectLst/>
                <a:latin typeface="Times New Roman" panose="02020603050405020304" pitchFamily="18" charset="0"/>
                <a:ea typeface="Calibri" panose="020F0502020204030204" pitchFamily="34" charset="0"/>
              </a:rPr>
              <a:t>You must send via e-mail a Justification Note to your catechist and to the Office of Catechesis</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a:solidFill>
                  <a:srgbClr val="7030A0"/>
                </a:solidFill>
                <a:latin typeface="Times New Roman" panose="02020603050405020304" pitchFamily="18" charset="0"/>
                <a:cs typeface="Times New Roman" panose="02020603050405020304" pitchFamily="18" charset="0"/>
              </a:rPr>
              <a:t>Sports practice, dance class, etc. are not considered an excuse absence.</a:t>
            </a:r>
            <a:br>
              <a:rPr lang="en-US" dirty="0">
                <a:solidFill>
                  <a:srgbClr val="7030A0"/>
                </a:solidFill>
                <a:latin typeface="Times New Roman" panose="02020603050405020304" pitchFamily="18" charset="0"/>
                <a:cs typeface="Times New Roman" panose="02020603050405020304" pitchFamily="18" charset="0"/>
              </a:rPr>
            </a:br>
            <a:br>
              <a:rPr lang="en-US" dirty="0">
                <a:latin typeface="Times New Roman" panose="02020603050405020304" pitchFamily="18" charset="0"/>
                <a:cs typeface="Times New Roman" panose="02020603050405020304" pitchFamily="18" charset="0"/>
              </a:rPr>
            </a:br>
            <a:r>
              <a:rPr lang="en-US" dirty="0">
                <a:effectLst/>
                <a:latin typeface="Times New Roman" panose="02020603050405020304" pitchFamily="18" charset="0"/>
                <a:ea typeface="Calibri" panose="020F0502020204030204" pitchFamily="34" charset="0"/>
              </a:rPr>
              <a:t>(</a:t>
            </a:r>
            <a:r>
              <a:rPr lang="en-US" u="sng" dirty="0">
                <a:solidFill>
                  <a:schemeClr val="accent1">
                    <a:lumMod val="60000"/>
                    <a:lumOff val="40000"/>
                  </a:schemeClr>
                </a:solidFill>
                <a:effectLst/>
                <a:latin typeface="Times New Roman" panose="02020603050405020304" pitchFamily="18" charset="0"/>
                <a:ea typeface="Calibri" panose="020F0502020204030204" pitchFamily="34" charset="0"/>
              </a:rPr>
              <a:t>ccd@guadalupedoral.org</a:t>
            </a:r>
            <a:r>
              <a:rPr lang="en-US" dirty="0">
                <a:effectLst/>
                <a:latin typeface="Times New Roman" panose="02020603050405020304" pitchFamily="18" charset="0"/>
                <a:ea typeface="Calibri" panose="020F0502020204030204" pitchFamily="34" charset="0"/>
              </a:rPr>
              <a:t>) &amp; (your catechist e-mail)</a:t>
            </a:r>
          </a:p>
          <a:p>
            <a:pPr marL="582930" indent="0" algn="ctr">
              <a:lnSpc>
                <a:spcPct val="100000"/>
              </a:lnSpc>
              <a:spcBef>
                <a:spcPts val="0"/>
              </a:spcBef>
              <a:buNone/>
            </a:pPr>
            <a:endParaRPr lang="en-US" sz="1100" dirty="0"/>
          </a:p>
        </p:txBody>
      </p:sp>
      <p:sp>
        <p:nvSpPr>
          <p:cNvPr id="7" name="TextBox 6">
            <a:extLst>
              <a:ext uri="{FF2B5EF4-FFF2-40B4-BE49-F238E27FC236}">
                <a16:creationId xmlns:a16="http://schemas.microsoft.com/office/drawing/2014/main" id="{53F8F3BE-F30F-1D86-2237-E1BB3A616921}"/>
              </a:ext>
            </a:extLst>
          </p:cNvPr>
          <p:cNvSpPr txBox="1"/>
          <p:nvPr/>
        </p:nvSpPr>
        <p:spPr>
          <a:xfrm>
            <a:off x="5675891" y="1816728"/>
            <a:ext cx="6021186" cy="3416320"/>
          </a:xfrm>
          <a:prstGeom prst="rect">
            <a:avLst/>
          </a:prstGeom>
          <a:noFill/>
        </p:spPr>
        <p:txBody>
          <a:bodyPr wrap="square">
            <a:spAutoFit/>
          </a:bodyPr>
          <a:lstStyle/>
          <a:p>
            <a:pPr marL="1097280" indent="-514350">
              <a:lnSpc>
                <a:spcPct val="100000"/>
              </a:lnSpc>
              <a:spcBef>
                <a:spcPts val="0"/>
              </a:spcBef>
            </a:pPr>
            <a:r>
              <a:rPr lang="es-VE"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NO LATE ARRIVAL</a:t>
            </a:r>
            <a:r>
              <a:rPr lang="es-VE" dirty="0">
                <a:effectLst/>
                <a:latin typeface="Times New Roman" panose="02020603050405020304" pitchFamily="18" charset="0"/>
                <a:ea typeface="Calibri" panose="020F0502020204030204" pitchFamily="34" charset="0"/>
                <a:cs typeface="Times New Roman" panose="02020603050405020304" pitchFamily="18" charset="0"/>
              </a:rPr>
              <a:t>: </a:t>
            </a:r>
            <a:r>
              <a:rPr lang="es-VE" sz="1500" dirty="0">
                <a:effectLst/>
                <a:latin typeface="Times New Roman" panose="02020603050405020304" pitchFamily="18" charset="0"/>
                <a:ea typeface="Calibri" panose="020F0502020204030204" pitchFamily="34" charset="0"/>
                <a:cs typeface="Times New Roman" panose="02020603050405020304" pitchFamily="18" charset="0"/>
              </a:rPr>
              <a:t>LOS NINOS DEBEN ESTAR SENTADOS AL MOMENTO DE COMENZAR, LA CLASE, Si llegan tarde no podrán ingresar al salón. </a:t>
            </a:r>
            <a:br>
              <a:rPr lang="es-VE" sz="1500" dirty="0">
                <a:effectLst/>
                <a:latin typeface="Times New Roman" panose="02020603050405020304" pitchFamily="18" charset="0"/>
                <a:ea typeface="Calibri" panose="020F0502020204030204" pitchFamily="34" charset="0"/>
                <a:cs typeface="Times New Roman" panose="02020603050405020304" pitchFamily="18" charset="0"/>
              </a:rPr>
            </a:br>
            <a:br>
              <a:rPr lang="es-VE" sz="1500" dirty="0">
                <a:effectLst/>
                <a:latin typeface="Times New Roman" panose="02020603050405020304" pitchFamily="18" charset="0"/>
                <a:ea typeface="Calibri" panose="020F0502020204030204" pitchFamily="34" charset="0"/>
                <a:cs typeface="Times New Roman" panose="02020603050405020304" pitchFamily="18" charset="0"/>
              </a:rPr>
            </a:br>
            <a:r>
              <a:rPr lang="en-US" sz="1500" dirty="0">
                <a:effectLst/>
                <a:latin typeface="Times New Roman" panose="02020603050405020304" pitchFamily="18" charset="0"/>
                <a:ea typeface="Calibri" panose="020F0502020204030204" pitchFamily="34" charset="0"/>
                <a:cs typeface="Times New Roman" panose="02020603050405020304" pitchFamily="18" charset="0"/>
              </a:rPr>
              <a:t>STUDENTS MUST BE AT THEIR DESK ON TIME, if they arrive late, they will NOT be able to enter in the classroom</a:t>
            </a:r>
          </a:p>
          <a:p>
            <a:pPr marL="1097280" indent="-514350"/>
            <a:r>
              <a:rPr lang="es-VE"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NO EARLY RELEASE</a:t>
            </a:r>
            <a:r>
              <a:rPr lang="es-VE" dirty="0">
                <a:latin typeface="Times New Roman" panose="02020603050405020304" pitchFamily="18" charset="0"/>
                <a:ea typeface="Calibri" panose="020F0502020204030204" pitchFamily="34" charset="0"/>
                <a:cs typeface="Times New Roman" panose="02020603050405020304" pitchFamily="18" charset="0"/>
              </a:rPr>
              <a:t>: </a:t>
            </a:r>
            <a:r>
              <a:rPr lang="en-US" sz="1500" dirty="0">
                <a:latin typeface="Times New Roman" panose="02020603050405020304" pitchFamily="18" charset="0"/>
                <a:cs typeface="Times New Roman" panose="02020603050405020304" pitchFamily="18" charset="0"/>
              </a:rPr>
              <a:t>Students are not permitted to leave class early except in emergency situations. Sports practice, dance class, etc. are not considered emergencies. </a:t>
            </a:r>
            <a:br>
              <a:rPr lang="en-US" sz="1500" dirty="0">
                <a:latin typeface="Times New Roman" panose="02020603050405020304" pitchFamily="18" charset="0"/>
                <a:cs typeface="Times New Roman" panose="02020603050405020304" pitchFamily="18" charset="0"/>
              </a:rPr>
            </a:br>
            <a:br>
              <a:rPr lang="en-US" sz="1500" dirty="0">
                <a:latin typeface="Times New Roman" panose="02020603050405020304" pitchFamily="18" charset="0"/>
                <a:cs typeface="Times New Roman" panose="02020603050405020304" pitchFamily="18" charset="0"/>
              </a:rPr>
            </a:br>
            <a:r>
              <a:rPr lang="es-ES" altLang="en-US" sz="1500" dirty="0">
                <a:solidFill>
                  <a:srgbClr val="1F1F1F"/>
                </a:solidFill>
                <a:latin typeface="Times New Roman" panose="02020603050405020304" pitchFamily="18" charset="0"/>
                <a:cs typeface="Times New Roman" panose="02020603050405020304" pitchFamily="18" charset="0"/>
              </a:rPr>
              <a:t>No se permite a los estudiantes salir de clase antes de tiempo, excepto en situaciones de emergencia. Las prácticas deportivas, las clases de baile, etc., no se consideran emergencias</a:t>
            </a:r>
            <a:r>
              <a:rPr lang="es-ES" altLang="en-US" sz="1500" dirty="0">
                <a:latin typeface="Times New Roman" panose="02020603050405020304" pitchFamily="18" charset="0"/>
                <a:cs typeface="Times New Roman" panose="02020603050405020304" pitchFamily="18" charset="0"/>
              </a:rPr>
              <a:t> </a:t>
            </a:r>
            <a:endParaRPr lang="en-US" dirty="0">
              <a:effectLst/>
              <a:latin typeface="Times New Roman" panose="02020603050405020304" pitchFamily="18" charset="0"/>
              <a:ea typeface="Calibri" panose="020F0502020204030204" pitchFamily="34" charset="0"/>
            </a:endParaRPr>
          </a:p>
        </p:txBody>
      </p:sp>
      <p:sp>
        <p:nvSpPr>
          <p:cNvPr id="10" name="Rectangle 3">
            <a:extLst>
              <a:ext uri="{FF2B5EF4-FFF2-40B4-BE49-F238E27FC236}">
                <a16:creationId xmlns:a16="http://schemas.microsoft.com/office/drawing/2014/main" id="{C9765DD6-C203-0C43-DD09-9095C9754DB8}"/>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n-US" sz="1800" b="0" i="0" u="none" strike="noStrike" cap="none" normalizeH="0" baseline="0" dirty="0">
              <a:ln>
                <a:noFill/>
              </a:ln>
              <a:solidFill>
                <a:schemeClr val="tx1"/>
              </a:solidFill>
              <a:effectLst/>
              <a:latin typeface="Arial" panose="020B0604020202020204" pitchFamily="34" charset="0"/>
            </a:endParaRPr>
          </a:p>
        </p:txBody>
      </p:sp>
      <p:pic>
        <p:nvPicPr>
          <p:cNvPr id="12" name="Picture 11">
            <a:extLst>
              <a:ext uri="{FF2B5EF4-FFF2-40B4-BE49-F238E27FC236}">
                <a16:creationId xmlns:a16="http://schemas.microsoft.com/office/drawing/2014/main" id="{FCA215DE-F831-D5CF-1CD2-FC83072AFEAB}"/>
              </a:ext>
            </a:extLst>
          </p:cNvPr>
          <p:cNvPicPr>
            <a:picLocks noChangeAspect="1"/>
          </p:cNvPicPr>
          <p:nvPr/>
        </p:nvPicPr>
        <p:blipFill>
          <a:blip r:embed="rId3"/>
          <a:stretch>
            <a:fillRect/>
          </a:stretch>
        </p:blipFill>
        <p:spPr>
          <a:xfrm>
            <a:off x="948774" y="598093"/>
            <a:ext cx="3305175" cy="1390650"/>
          </a:xfrm>
          <a:prstGeom prst="rect">
            <a:avLst/>
          </a:prstGeom>
        </p:spPr>
      </p:pic>
      <p:sp>
        <p:nvSpPr>
          <p:cNvPr id="5" name="TextBox 4">
            <a:extLst>
              <a:ext uri="{FF2B5EF4-FFF2-40B4-BE49-F238E27FC236}">
                <a16:creationId xmlns:a16="http://schemas.microsoft.com/office/drawing/2014/main" id="{7733C9E1-8156-B2E6-18F6-05CB8F2CC1A3}"/>
              </a:ext>
            </a:extLst>
          </p:cNvPr>
          <p:cNvSpPr txBox="1"/>
          <p:nvPr/>
        </p:nvSpPr>
        <p:spPr>
          <a:xfrm>
            <a:off x="7190374" y="5815018"/>
            <a:ext cx="4666962" cy="615553"/>
          </a:xfrm>
          <a:prstGeom prst="rect">
            <a:avLst/>
          </a:prstGeom>
          <a:noFill/>
        </p:spPr>
        <p:txBody>
          <a:bodyPr wrap="square">
            <a:spAutoFit/>
          </a:bodyPr>
          <a:lstStyle/>
          <a:p>
            <a:r>
              <a:rPr lang="en-US" sz="1800" dirty="0">
                <a:effectLst/>
                <a:latin typeface="Times New Roman" panose="02020603050405020304" pitchFamily="18" charset="0"/>
                <a:ea typeface="Calibri" panose="020F0502020204030204" pitchFamily="34" charset="0"/>
              </a:rPr>
              <a:t>Check your catechist Email </a:t>
            </a:r>
            <a:r>
              <a:rPr lang="en-US" sz="1800" dirty="0">
                <a:latin typeface="Times New Roman" panose="02020603050405020304" pitchFamily="18" charset="0"/>
                <a:ea typeface="Calibri" panose="020F0502020204030204" pitchFamily="34" charset="0"/>
              </a:rPr>
              <a:t>in this link</a:t>
            </a:r>
            <a:br>
              <a:rPr lang="en-US" sz="1800" dirty="0">
                <a:latin typeface="Times New Roman" panose="02020603050405020304" pitchFamily="18" charset="0"/>
                <a:ea typeface="Calibri" panose="020F0502020204030204" pitchFamily="34" charset="0"/>
              </a:rPr>
            </a:br>
            <a:r>
              <a:rPr lang="en-US" sz="1600" dirty="0">
                <a:solidFill>
                  <a:schemeClr val="accent1">
                    <a:lumMod val="60000"/>
                    <a:lumOff val="40000"/>
                  </a:schemeClr>
                </a:solidFill>
                <a:latin typeface="Times New Roman" panose="02020603050405020304" pitchFamily="18" charset="0"/>
                <a:ea typeface="Calibri" panose="020F0502020204030204" pitchFamily="34" charset="0"/>
                <a:hlinkClick r:id="rId4">
                  <a:extLst>
                    <a:ext uri="{A12FA001-AC4F-418D-AE19-62706E023703}">
                      <ahyp:hlinkClr xmlns:ahyp="http://schemas.microsoft.com/office/drawing/2018/hyperlinkcolor" val="tx"/>
                    </a:ext>
                  </a:extLst>
                </a:hlinkClick>
              </a:rPr>
              <a:t>www.guadalupedoral.info/forcatechists/our-team/</a:t>
            </a:r>
            <a:r>
              <a:rPr lang="en-US" sz="1600" dirty="0">
                <a:solidFill>
                  <a:schemeClr val="accent1">
                    <a:lumMod val="60000"/>
                    <a:lumOff val="40000"/>
                  </a:schemeClr>
                </a:solidFill>
                <a:latin typeface="Times New Roman" panose="02020603050405020304" pitchFamily="18" charset="0"/>
                <a:ea typeface="Calibri" panose="020F0502020204030204" pitchFamily="34" charset="0"/>
              </a:rPr>
              <a:t> </a:t>
            </a:r>
            <a:endParaRPr lang="en-US" dirty="0"/>
          </a:p>
        </p:txBody>
      </p:sp>
      <p:pic>
        <p:nvPicPr>
          <p:cNvPr id="1026" name="Picture 2" descr="Email - Free multimedia icons">
            <a:extLst>
              <a:ext uri="{FF2B5EF4-FFF2-40B4-BE49-F238E27FC236}">
                <a16:creationId xmlns:a16="http://schemas.microsoft.com/office/drawing/2014/main" id="{CE3510D7-E85A-DD0A-A4EA-0B227267674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5575608"/>
            <a:ext cx="1094374" cy="1094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01275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BF88D-A376-5EA7-8543-1AB8E0806FC5}"/>
              </a:ext>
            </a:extLst>
          </p:cNvPr>
          <p:cNvSpPr>
            <a:spLocks noGrp="1"/>
          </p:cNvSpPr>
          <p:nvPr>
            <p:ph type="title"/>
          </p:nvPr>
        </p:nvSpPr>
        <p:spPr>
          <a:xfrm>
            <a:off x="392366" y="424490"/>
            <a:ext cx="6270523" cy="951271"/>
          </a:xfrm>
        </p:spPr>
        <p:txBody>
          <a:bodyPr>
            <a:normAutofit/>
          </a:bodyPr>
          <a:lstStyle/>
          <a:p>
            <a:r>
              <a:rPr lang="en-US" b="1" dirty="0">
                <a:solidFill>
                  <a:schemeClr val="accent4">
                    <a:lumMod val="60000"/>
                    <a:lumOff val="40000"/>
                  </a:schemeClr>
                </a:solidFill>
                <a:latin typeface="Times New Roman" panose="02020603050405020304" pitchFamily="18" charset="0"/>
                <a:cs typeface="Times New Roman" panose="02020603050405020304" pitchFamily="18" charset="0"/>
              </a:rPr>
              <a:t>Google Classroom</a:t>
            </a:r>
          </a:p>
        </p:txBody>
      </p:sp>
      <p:sp>
        <p:nvSpPr>
          <p:cNvPr id="3" name="Content Placeholder 2">
            <a:extLst>
              <a:ext uri="{FF2B5EF4-FFF2-40B4-BE49-F238E27FC236}">
                <a16:creationId xmlns:a16="http://schemas.microsoft.com/office/drawing/2014/main" id="{1AE4CAC7-E820-5C19-2BA5-BBE77DBC41BB}"/>
              </a:ext>
            </a:extLst>
          </p:cNvPr>
          <p:cNvSpPr>
            <a:spLocks noGrp="1"/>
          </p:cNvSpPr>
          <p:nvPr>
            <p:ph idx="1"/>
          </p:nvPr>
        </p:nvSpPr>
        <p:spPr>
          <a:xfrm>
            <a:off x="392366" y="1667516"/>
            <a:ext cx="5993686" cy="4371949"/>
          </a:xfrm>
        </p:spPr>
        <p:txBody>
          <a:bodyPr>
            <a:normAutofit lnSpcReduction="10000"/>
          </a:bodyPr>
          <a:lstStyle/>
          <a:p>
            <a:pPr marL="0" marR="0" indent="400050" fontAlgn="base">
              <a:lnSpc>
                <a:spcPct val="100000"/>
              </a:lnSpc>
              <a:spcBef>
                <a:spcPts val="0"/>
              </a:spcBef>
              <a:spcAft>
                <a:spcPts val="0"/>
              </a:spcAft>
            </a:pPr>
            <a:r>
              <a:rPr lang="en-US" sz="1600" dirty="0">
                <a:effectLst/>
                <a:highlight>
                  <a:srgbClr val="FFFFFF"/>
                </a:highlight>
                <a:latin typeface="Times New Roman" panose="02020603050405020304" pitchFamily="18" charset="0"/>
                <a:ea typeface="Times New Roman" panose="02020603050405020304" pitchFamily="18" charset="0"/>
              </a:rPr>
              <a:t>We will use the Google Classroom as a method of communication. Please log to your Google Classroom account every Friday or Saturday to see any news</a:t>
            </a:r>
          </a:p>
          <a:p>
            <a:pPr marL="0" marR="0" indent="400050" fontAlgn="base">
              <a:lnSpc>
                <a:spcPct val="100000"/>
              </a:lnSpc>
              <a:spcBef>
                <a:spcPts val="0"/>
              </a:spcBef>
              <a:spcAft>
                <a:spcPts val="0"/>
              </a:spcAft>
            </a:pPr>
            <a:r>
              <a:rPr lang="es-ES" sz="1600" dirty="0">
                <a:effectLst/>
                <a:highlight>
                  <a:srgbClr val="FFFFFF"/>
                </a:highlight>
                <a:latin typeface="Times New Roman" panose="02020603050405020304" pitchFamily="18" charset="0"/>
                <a:ea typeface="Times New Roman" panose="02020603050405020304" pitchFamily="18" charset="0"/>
              </a:rPr>
              <a:t>Usaremos Google Classroom como </a:t>
            </a:r>
            <a:r>
              <a:rPr lang="es-ES" sz="1600" dirty="0" err="1">
                <a:effectLst/>
                <a:highlight>
                  <a:srgbClr val="FFFFFF"/>
                </a:highlight>
                <a:latin typeface="Times New Roman" panose="02020603050405020304" pitchFamily="18" charset="0"/>
                <a:ea typeface="Times New Roman" panose="02020603050405020304" pitchFamily="18" charset="0"/>
              </a:rPr>
              <a:t>metodo</a:t>
            </a:r>
            <a:r>
              <a:rPr lang="es-ES" sz="1600" dirty="0">
                <a:effectLst/>
                <a:highlight>
                  <a:srgbClr val="FFFFFF"/>
                </a:highlight>
                <a:latin typeface="Times New Roman" panose="02020603050405020304" pitchFamily="18" charset="0"/>
                <a:ea typeface="Times New Roman" panose="02020603050405020304" pitchFamily="18" charset="0"/>
              </a:rPr>
              <a:t> de </a:t>
            </a:r>
            <a:r>
              <a:rPr lang="es-ES" sz="1600" dirty="0" err="1">
                <a:effectLst/>
                <a:highlight>
                  <a:srgbClr val="FFFFFF"/>
                </a:highlight>
                <a:latin typeface="Times New Roman" panose="02020603050405020304" pitchFamily="18" charset="0"/>
                <a:ea typeface="Times New Roman" panose="02020603050405020304" pitchFamily="18" charset="0"/>
              </a:rPr>
              <a:t>comunicacion</a:t>
            </a:r>
            <a:r>
              <a:rPr lang="es-ES" sz="1600" dirty="0">
                <a:effectLst/>
                <a:highlight>
                  <a:srgbClr val="FFFFFF"/>
                </a:highlight>
                <a:latin typeface="Times New Roman" panose="02020603050405020304" pitchFamily="18" charset="0"/>
                <a:ea typeface="Times New Roman" panose="02020603050405020304" pitchFamily="18" charset="0"/>
              </a:rPr>
              <a:t>. Por favor visiten su cuenta de Google Classroom todos los Viernes o </a:t>
            </a:r>
            <a:r>
              <a:rPr lang="es-ES" sz="1600" dirty="0" err="1">
                <a:effectLst/>
                <a:highlight>
                  <a:srgbClr val="FFFFFF"/>
                </a:highlight>
                <a:latin typeface="Times New Roman" panose="02020603050405020304" pitchFamily="18" charset="0"/>
                <a:ea typeface="Times New Roman" panose="02020603050405020304" pitchFamily="18" charset="0"/>
              </a:rPr>
              <a:t>Sabados</a:t>
            </a:r>
            <a:r>
              <a:rPr lang="es-ES" sz="1600" dirty="0">
                <a:effectLst/>
                <a:highlight>
                  <a:srgbClr val="FFFFFF"/>
                </a:highlight>
                <a:latin typeface="Times New Roman" panose="02020603050405020304" pitchFamily="18" charset="0"/>
                <a:ea typeface="Times New Roman" panose="02020603050405020304" pitchFamily="18" charset="0"/>
              </a:rPr>
              <a:t> para ver si hay alguna noticia</a:t>
            </a:r>
          </a:p>
          <a:p>
            <a:pPr marL="0" marR="0" indent="0" fontAlgn="base">
              <a:lnSpc>
                <a:spcPct val="100000"/>
              </a:lnSpc>
              <a:spcBef>
                <a:spcPts val="0"/>
              </a:spcBef>
              <a:spcAft>
                <a:spcPts val="0"/>
              </a:spcAft>
              <a:buNone/>
            </a:pPr>
            <a:endParaRPr lang="en-US" sz="1600" dirty="0">
              <a:effectLst/>
              <a:highlight>
                <a:srgbClr val="FFFFFF"/>
              </a:highlight>
              <a:latin typeface="Times New Roman" panose="02020603050405020304" pitchFamily="18" charset="0"/>
              <a:ea typeface="Times New Roman" panose="02020603050405020304" pitchFamily="18" charset="0"/>
            </a:endParaRPr>
          </a:p>
          <a:p>
            <a:pPr marL="0" marR="0" indent="0">
              <a:lnSpc>
                <a:spcPct val="100000"/>
              </a:lnSpc>
              <a:spcBef>
                <a:spcPts val="0"/>
              </a:spcBef>
              <a:spcAft>
                <a:spcPts val="0"/>
              </a:spcAft>
              <a:buNone/>
            </a:pPr>
            <a:r>
              <a:rPr lang="en-US" sz="1600" b="1" dirty="0">
                <a:effectLst/>
                <a:latin typeface="Times New Roman" panose="02020603050405020304" pitchFamily="18" charset="0"/>
                <a:ea typeface="Times New Roman" panose="02020603050405020304" pitchFamily="18" charset="0"/>
              </a:rPr>
              <a:t>GOOGLE CLASSROOM</a:t>
            </a:r>
          </a:p>
          <a:p>
            <a:pPr marL="0" marR="0" indent="0">
              <a:lnSpc>
                <a:spcPct val="100000"/>
              </a:lnSpc>
              <a:spcBef>
                <a:spcPts val="0"/>
              </a:spcBef>
              <a:spcAft>
                <a:spcPts val="0"/>
              </a:spcAft>
              <a:buNone/>
            </a:pPr>
            <a:endParaRPr lang="en-US" sz="1600" dirty="0">
              <a:effectLst/>
              <a:latin typeface="Times New Roman" panose="02020603050405020304" pitchFamily="18" charset="0"/>
              <a:ea typeface="Times New Roman" panose="02020603050405020304" pitchFamily="18" charset="0"/>
            </a:endParaRPr>
          </a:p>
          <a:p>
            <a:pPr marL="342900" marR="0" lvl="0" indent="-342900">
              <a:lnSpc>
                <a:spcPct val="100000"/>
              </a:lnSpc>
              <a:spcBef>
                <a:spcPts val="0"/>
              </a:spcBef>
              <a:spcAft>
                <a:spcPts val="0"/>
              </a:spcAft>
              <a:buFont typeface="+mj-lt"/>
              <a:buAutoNum type="arabicParenR"/>
            </a:pPr>
            <a:r>
              <a:rPr lang="es-ES" sz="1600" u="none" strike="noStrike" dirty="0" err="1">
                <a:effectLst/>
                <a:latin typeface="Arial" panose="020B0604020202020204" pitchFamily="34" charset="0"/>
                <a:ea typeface="Times New Roman" panose="02020603050405020304" pitchFamily="18" charset="0"/>
              </a:rPr>
              <a:t>Login</a:t>
            </a:r>
            <a:r>
              <a:rPr lang="es-ES" sz="1600" u="none" strike="noStrike" dirty="0">
                <a:effectLst/>
                <a:latin typeface="Arial" panose="020B0604020202020204" pitchFamily="34" charset="0"/>
                <a:ea typeface="Times New Roman" panose="02020603050405020304" pitchFamily="18" charset="0"/>
              </a:rPr>
              <a:t> </a:t>
            </a:r>
            <a:r>
              <a:rPr lang="es-ES" sz="1600" u="none" strike="noStrike" dirty="0" err="1">
                <a:effectLst/>
                <a:latin typeface="Arial" panose="020B0604020202020204" pitchFamily="34" charset="0"/>
                <a:ea typeface="Times New Roman" panose="02020603050405020304" pitchFamily="18" charset="0"/>
              </a:rPr>
              <a:t>with</a:t>
            </a:r>
            <a:r>
              <a:rPr lang="es-ES" sz="1600" u="none" strike="noStrike" dirty="0">
                <a:effectLst/>
                <a:latin typeface="Arial" panose="020B0604020202020204" pitchFamily="34" charset="0"/>
                <a:ea typeface="Times New Roman" panose="02020603050405020304" pitchFamily="18" charset="0"/>
              </a:rPr>
              <a:t> your </a:t>
            </a:r>
            <a:r>
              <a:rPr lang="es-ES" sz="1600" u="none" strike="noStrike" dirty="0" err="1">
                <a:effectLst/>
                <a:latin typeface="Arial" panose="020B0604020202020204" pitchFamily="34" charset="0"/>
                <a:ea typeface="Times New Roman" panose="02020603050405020304" pitchFamily="18" charset="0"/>
              </a:rPr>
              <a:t>parish</a:t>
            </a:r>
            <a:r>
              <a:rPr lang="es-ES" sz="1600" u="none" strike="noStrike" dirty="0">
                <a:effectLst/>
                <a:latin typeface="Arial" panose="020B0604020202020204" pitchFamily="34" charset="0"/>
                <a:ea typeface="Times New Roman" panose="02020603050405020304" pitchFamily="18" charset="0"/>
              </a:rPr>
              <a:t> email / Haga </a:t>
            </a:r>
            <a:r>
              <a:rPr lang="es-ES" sz="1600" u="none" strike="noStrike" dirty="0" err="1">
                <a:effectLst/>
                <a:latin typeface="Arial" panose="020B0604020202020204" pitchFamily="34" charset="0"/>
                <a:ea typeface="Times New Roman" panose="02020603050405020304" pitchFamily="18" charset="0"/>
              </a:rPr>
              <a:t>login</a:t>
            </a:r>
            <a:r>
              <a:rPr lang="es-ES" sz="1600" u="none" strike="noStrike" dirty="0">
                <a:effectLst/>
                <a:latin typeface="Arial" panose="020B0604020202020204" pitchFamily="34" charset="0"/>
                <a:ea typeface="Times New Roman" panose="02020603050405020304" pitchFamily="18" charset="0"/>
              </a:rPr>
              <a:t> con el e-mail de la parroquia</a:t>
            </a:r>
            <a:endParaRPr lang="en-US" sz="1600" u="none" strike="noStrike" dirty="0">
              <a:effectLst/>
              <a:latin typeface="Times New Roman" panose="02020603050405020304" pitchFamily="18" charset="0"/>
              <a:ea typeface="Times New Roman" panose="02020603050405020304" pitchFamily="18" charset="0"/>
            </a:endParaRPr>
          </a:p>
          <a:p>
            <a:pPr marL="914400" marR="0">
              <a:lnSpc>
                <a:spcPct val="100000"/>
              </a:lnSpc>
              <a:spcBef>
                <a:spcPts val="0"/>
              </a:spcBef>
              <a:spcAft>
                <a:spcPts val="0"/>
              </a:spcAft>
            </a:pPr>
            <a:r>
              <a:rPr lang="en-US" sz="1600" dirty="0">
                <a:effectLst/>
                <a:latin typeface="Arial" panose="020B0604020202020204" pitchFamily="34" charset="0"/>
                <a:ea typeface="Times New Roman" panose="02020603050405020304" pitchFamily="18" charset="0"/>
              </a:rPr>
              <a:t>a.       Username: </a:t>
            </a:r>
            <a:r>
              <a:rPr lang="en-US" sz="1600" u="sng" dirty="0">
                <a:solidFill>
                  <a:schemeClr val="accent4">
                    <a:lumMod val="60000"/>
                    <a:lumOff val="40000"/>
                  </a:schemeClr>
                </a:solidFill>
                <a:effectLst/>
                <a:latin typeface="Arial" panose="020B0604020202020204" pitchFamily="34" charset="0"/>
                <a:ea typeface="Times New Roman" panose="02020603050405020304" pitchFamily="18" charset="0"/>
                <a:hlinkClick r:id="rId2">
                  <a:extLst>
                    <a:ext uri="{A12FA001-AC4F-418D-AE19-62706E023703}">
                      <ahyp:hlinkClr xmlns:ahyp="http://schemas.microsoft.com/office/drawing/2018/hyperlinkcolor" val="tx"/>
                    </a:ext>
                  </a:extLst>
                </a:hlinkClick>
              </a:rPr>
              <a:t>name.lastname@guadalupedoral.org</a:t>
            </a:r>
            <a:endParaRPr lang="en-US" sz="1600" dirty="0">
              <a:solidFill>
                <a:schemeClr val="accent4">
                  <a:lumMod val="60000"/>
                  <a:lumOff val="40000"/>
                </a:schemeClr>
              </a:solidFill>
              <a:effectLst/>
              <a:latin typeface="Times New Roman" panose="02020603050405020304" pitchFamily="18" charset="0"/>
              <a:ea typeface="Times New Roman" panose="02020603050405020304" pitchFamily="18" charset="0"/>
            </a:endParaRPr>
          </a:p>
          <a:p>
            <a:pPr marL="914400" marR="0">
              <a:lnSpc>
                <a:spcPct val="100000"/>
              </a:lnSpc>
              <a:spcBef>
                <a:spcPts val="0"/>
              </a:spcBef>
              <a:spcAft>
                <a:spcPts val="0"/>
              </a:spcAft>
            </a:pPr>
            <a:r>
              <a:rPr lang="en-US" sz="1600" dirty="0">
                <a:effectLst/>
                <a:latin typeface="Arial" panose="020B0604020202020204" pitchFamily="34" charset="0"/>
                <a:ea typeface="Times New Roman" panose="02020603050405020304" pitchFamily="18" charset="0"/>
              </a:rPr>
              <a:t>b.       Password: ****** (the one you selected – </a:t>
            </a:r>
            <a:r>
              <a:rPr lang="en-US" sz="1600" dirty="0" err="1">
                <a:effectLst/>
                <a:latin typeface="Arial" panose="020B0604020202020204" pitchFamily="34" charset="0"/>
                <a:ea typeface="Times New Roman" panose="02020603050405020304" pitchFamily="18" charset="0"/>
              </a:rPr>
              <a:t>el</a:t>
            </a:r>
            <a:r>
              <a:rPr lang="en-US" sz="1600" dirty="0">
                <a:effectLst/>
                <a:latin typeface="Arial" panose="020B0604020202020204" pitchFamily="34" charset="0"/>
                <a:ea typeface="Times New Roman" panose="02020603050405020304" pitchFamily="18" charset="0"/>
              </a:rPr>
              <a:t> que </a:t>
            </a:r>
            <a:r>
              <a:rPr lang="en-US" sz="1600" dirty="0" err="1">
                <a:effectLst/>
                <a:latin typeface="Arial" panose="020B0604020202020204" pitchFamily="34" charset="0"/>
                <a:ea typeface="Times New Roman" panose="02020603050405020304" pitchFamily="18" charset="0"/>
              </a:rPr>
              <a:t>uds</a:t>
            </a:r>
            <a:r>
              <a:rPr lang="en-US" sz="1600" dirty="0">
                <a:effectLst/>
                <a:latin typeface="Arial" panose="020B0604020202020204" pitchFamily="34" charset="0"/>
                <a:ea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rPr>
              <a:t>seleccionaron</a:t>
            </a:r>
            <a:r>
              <a:rPr lang="en-US" sz="1600" dirty="0">
                <a:effectLst/>
                <a:latin typeface="Arial" panose="020B0604020202020204" pitchFamily="34" charset="0"/>
                <a:ea typeface="Times New Roman" panose="02020603050405020304" pitchFamily="18" charset="0"/>
              </a:rPr>
              <a:t>)</a:t>
            </a:r>
            <a:endParaRPr lang="en-US" sz="1600" dirty="0">
              <a:effectLst/>
              <a:latin typeface="Times New Roman" panose="02020603050405020304" pitchFamily="18" charset="0"/>
              <a:ea typeface="Times New Roman" panose="02020603050405020304" pitchFamily="18" charset="0"/>
            </a:endParaRPr>
          </a:p>
          <a:p>
            <a:pPr marL="685800" marR="0" indent="0">
              <a:lnSpc>
                <a:spcPct val="100000"/>
              </a:lnSpc>
              <a:spcBef>
                <a:spcPts val="0"/>
              </a:spcBef>
              <a:spcAft>
                <a:spcPts val="0"/>
              </a:spcAft>
              <a:buNone/>
            </a:pPr>
            <a:endParaRPr lang="en-US" sz="1600" dirty="0">
              <a:effectLst/>
              <a:latin typeface="Times New Roman" panose="02020603050405020304" pitchFamily="18" charset="0"/>
              <a:ea typeface="Times New Roman" panose="02020603050405020304" pitchFamily="18" charset="0"/>
            </a:endParaRPr>
          </a:p>
          <a:p>
            <a:pPr marL="342900" marR="0" lvl="0" indent="-342900">
              <a:lnSpc>
                <a:spcPct val="100000"/>
              </a:lnSpc>
              <a:spcBef>
                <a:spcPts val="0"/>
              </a:spcBef>
              <a:spcAft>
                <a:spcPts val="0"/>
              </a:spcAft>
              <a:buFont typeface="+mj-lt"/>
              <a:buAutoNum type="alphaLcPeriod"/>
            </a:pPr>
            <a:r>
              <a:rPr lang="en-US" sz="1600" dirty="0">
                <a:effectLst/>
                <a:latin typeface="Arial" panose="020B0604020202020204" pitchFamily="34" charset="0"/>
                <a:ea typeface="Times New Roman" panose="02020603050405020304" pitchFamily="18" charset="0"/>
              </a:rPr>
              <a:t>The email account and the google classroom account have the same password / El Email de la </a:t>
            </a:r>
            <a:r>
              <a:rPr lang="en-US" sz="1600" dirty="0" err="1">
                <a:effectLst/>
                <a:latin typeface="Arial" panose="020B0604020202020204" pitchFamily="34" charset="0"/>
                <a:ea typeface="Times New Roman" panose="02020603050405020304" pitchFamily="18" charset="0"/>
              </a:rPr>
              <a:t>parroquia</a:t>
            </a:r>
            <a:r>
              <a:rPr lang="en-US" sz="1600" dirty="0">
                <a:effectLst/>
                <a:latin typeface="Arial" panose="020B0604020202020204" pitchFamily="34" charset="0"/>
                <a:ea typeface="Times New Roman" panose="02020603050405020304" pitchFamily="18" charset="0"/>
              </a:rPr>
              <a:t> y </a:t>
            </a:r>
            <a:r>
              <a:rPr lang="en-US" sz="1600" dirty="0" err="1">
                <a:effectLst/>
                <a:latin typeface="Arial" panose="020B0604020202020204" pitchFamily="34" charset="0"/>
                <a:ea typeface="Times New Roman" panose="02020603050405020304" pitchFamily="18" charset="0"/>
              </a:rPr>
              <a:t>el</a:t>
            </a:r>
            <a:r>
              <a:rPr lang="en-US" sz="1600" dirty="0">
                <a:effectLst/>
                <a:latin typeface="Arial" panose="020B0604020202020204" pitchFamily="34" charset="0"/>
                <a:ea typeface="Times New Roman" panose="02020603050405020304" pitchFamily="18" charset="0"/>
              </a:rPr>
              <a:t> google classroom </a:t>
            </a:r>
            <a:r>
              <a:rPr lang="en-US" sz="1600" dirty="0" err="1">
                <a:effectLst/>
                <a:latin typeface="Arial" panose="020B0604020202020204" pitchFamily="34" charset="0"/>
                <a:ea typeface="Times New Roman" panose="02020603050405020304" pitchFamily="18" charset="0"/>
              </a:rPr>
              <a:t>tiene</a:t>
            </a:r>
            <a:r>
              <a:rPr lang="en-US" sz="1600" dirty="0">
                <a:effectLst/>
                <a:latin typeface="Arial" panose="020B0604020202020204" pitchFamily="34" charset="0"/>
                <a:ea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rPr>
              <a:t>el</a:t>
            </a:r>
            <a:r>
              <a:rPr lang="en-US" sz="1600" dirty="0">
                <a:effectLst/>
                <a:latin typeface="Arial" panose="020B0604020202020204" pitchFamily="34" charset="0"/>
                <a:ea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rPr>
              <a:t>mismo</a:t>
            </a:r>
            <a:r>
              <a:rPr lang="en-US" sz="1600" dirty="0">
                <a:effectLst/>
                <a:latin typeface="Arial" panose="020B0604020202020204" pitchFamily="34" charset="0"/>
                <a:ea typeface="Times New Roman" panose="02020603050405020304" pitchFamily="18" charset="0"/>
              </a:rPr>
              <a:t> password</a:t>
            </a:r>
            <a:endParaRPr lang="en-US" sz="1600" dirty="0">
              <a:effectLst/>
              <a:latin typeface="Times New Roman" panose="02020603050405020304" pitchFamily="18" charset="0"/>
              <a:ea typeface="Times New Roman" panose="02020603050405020304" pitchFamily="18" charset="0"/>
            </a:endParaRPr>
          </a:p>
          <a:p>
            <a:pPr marL="0" indent="0">
              <a:lnSpc>
                <a:spcPct val="100000"/>
              </a:lnSpc>
              <a:buNone/>
            </a:pPr>
            <a:endParaRPr lang="en-US" sz="1100" dirty="0"/>
          </a:p>
        </p:txBody>
      </p:sp>
      <p:sp>
        <p:nvSpPr>
          <p:cNvPr id="6" name="TextBox 5">
            <a:extLst>
              <a:ext uri="{FF2B5EF4-FFF2-40B4-BE49-F238E27FC236}">
                <a16:creationId xmlns:a16="http://schemas.microsoft.com/office/drawing/2014/main" id="{3AAAC9BC-C41C-35CB-8516-3FB362870865}"/>
              </a:ext>
            </a:extLst>
          </p:cNvPr>
          <p:cNvSpPr txBox="1"/>
          <p:nvPr/>
        </p:nvSpPr>
        <p:spPr>
          <a:xfrm>
            <a:off x="253947" y="6039465"/>
            <a:ext cx="11670458" cy="584775"/>
          </a:xfrm>
          <a:prstGeom prst="rect">
            <a:avLst/>
          </a:prstGeom>
          <a:noFill/>
        </p:spPr>
        <p:txBody>
          <a:bodyPr wrap="square">
            <a:spAutoFit/>
          </a:bodyPr>
          <a:lstStyle/>
          <a:p>
            <a:pPr algn="ctr"/>
            <a:r>
              <a:rPr lang="en-US" sz="3200" b="1" u="sng" dirty="0">
                <a:solidFill>
                  <a:schemeClr val="accent4">
                    <a:lumMod val="60000"/>
                    <a:lumOff val="40000"/>
                  </a:schemeClr>
                </a:solidFill>
                <a:effectLst/>
                <a:latin typeface="Times New Roman" panose="02020603050405020304" pitchFamily="18" charset="0"/>
                <a:ea typeface="Calibri" panose="020F0502020204030204" pitchFamily="34" charset="0"/>
                <a:hlinkClick r:id="rId3">
                  <a:extLst>
                    <a:ext uri="{A12FA001-AC4F-418D-AE19-62706E023703}">
                      <ahyp:hlinkClr xmlns:ahyp="http://schemas.microsoft.com/office/drawing/2018/hyperlinkcolor" val="tx"/>
                    </a:ext>
                  </a:extLst>
                </a:hlinkClick>
              </a:rPr>
              <a:t>www.classroom.google.com/u/0/h</a:t>
            </a:r>
            <a:endParaRPr lang="en-US" sz="3200" dirty="0">
              <a:solidFill>
                <a:schemeClr val="accent4">
                  <a:lumMod val="60000"/>
                  <a:lumOff val="40000"/>
                </a:schemeClr>
              </a:solidFill>
            </a:endParaRPr>
          </a:p>
        </p:txBody>
      </p:sp>
      <p:pic>
        <p:nvPicPr>
          <p:cNvPr id="7" name="Picture 6" descr="A screenshot of a phone&#10;&#10;AI-generated content may be incorrect.">
            <a:extLst>
              <a:ext uri="{FF2B5EF4-FFF2-40B4-BE49-F238E27FC236}">
                <a16:creationId xmlns:a16="http://schemas.microsoft.com/office/drawing/2014/main" id="{F8A18B9A-F322-BFF6-670F-090737A34B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37479" y="3619123"/>
            <a:ext cx="1926503" cy="2280102"/>
          </a:xfrm>
          <a:prstGeom prst="rect">
            <a:avLst/>
          </a:prstGeom>
        </p:spPr>
      </p:pic>
      <p:pic>
        <p:nvPicPr>
          <p:cNvPr id="9" name="Picture 8" descr="A screenshot of a phone&#10;&#10;AI-generated content may be incorrect.">
            <a:extLst>
              <a:ext uri="{FF2B5EF4-FFF2-40B4-BE49-F238E27FC236}">
                <a16:creationId xmlns:a16="http://schemas.microsoft.com/office/drawing/2014/main" id="{5BE5BE78-A25C-E222-7F3F-D55087BB3C5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63755" y="3593615"/>
            <a:ext cx="1896020" cy="2286198"/>
          </a:xfrm>
          <a:prstGeom prst="rect">
            <a:avLst/>
          </a:prstGeom>
        </p:spPr>
      </p:pic>
      <p:pic>
        <p:nvPicPr>
          <p:cNvPr id="5" name="Picture 4">
            <a:extLst>
              <a:ext uri="{FF2B5EF4-FFF2-40B4-BE49-F238E27FC236}">
                <a16:creationId xmlns:a16="http://schemas.microsoft.com/office/drawing/2014/main" id="{935924C6-60E2-E1CB-6A64-F8FEEB36DABC}"/>
              </a:ext>
            </a:extLst>
          </p:cNvPr>
          <p:cNvPicPr>
            <a:picLocks noChangeAspect="1"/>
          </p:cNvPicPr>
          <p:nvPr/>
        </p:nvPicPr>
        <p:blipFill>
          <a:blip r:embed="rId6"/>
          <a:stretch>
            <a:fillRect/>
          </a:stretch>
        </p:blipFill>
        <p:spPr>
          <a:xfrm>
            <a:off x="6801308" y="424490"/>
            <a:ext cx="5123097" cy="3169125"/>
          </a:xfrm>
          <a:prstGeom prst="rect">
            <a:avLst/>
          </a:prstGeom>
        </p:spPr>
      </p:pic>
    </p:spTree>
    <p:extLst>
      <p:ext uri="{BB962C8B-B14F-4D97-AF65-F5344CB8AC3E}">
        <p14:creationId xmlns:p14="http://schemas.microsoft.com/office/powerpoint/2010/main" val="29827503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EB65C-D343-7A1B-E041-2E992D8A37D7}"/>
              </a:ext>
            </a:extLst>
          </p:cNvPr>
          <p:cNvSpPr>
            <a:spLocks noGrp="1"/>
          </p:cNvSpPr>
          <p:nvPr>
            <p:ph type="title"/>
          </p:nvPr>
        </p:nvSpPr>
        <p:spPr>
          <a:xfrm>
            <a:off x="248264" y="350378"/>
            <a:ext cx="6757219" cy="890814"/>
          </a:xfrm>
        </p:spPr>
        <p:txBody>
          <a:bodyPr>
            <a:normAutofit/>
          </a:bodyPr>
          <a:lstStyle/>
          <a:p>
            <a:r>
              <a:rPr lang="en-US" b="1" dirty="0" err="1">
                <a:solidFill>
                  <a:schemeClr val="accent4">
                    <a:lumMod val="60000"/>
                    <a:lumOff val="40000"/>
                  </a:schemeClr>
                </a:solidFill>
              </a:rPr>
              <a:t>Calendario</a:t>
            </a:r>
            <a:r>
              <a:rPr lang="en-US" b="1" dirty="0">
                <a:solidFill>
                  <a:schemeClr val="accent4">
                    <a:lumMod val="60000"/>
                    <a:lumOff val="40000"/>
                  </a:schemeClr>
                </a:solidFill>
              </a:rPr>
              <a:t> / Calendar</a:t>
            </a:r>
          </a:p>
        </p:txBody>
      </p:sp>
      <p:sp>
        <p:nvSpPr>
          <p:cNvPr id="3" name="Content Placeholder 2">
            <a:extLst>
              <a:ext uri="{FF2B5EF4-FFF2-40B4-BE49-F238E27FC236}">
                <a16:creationId xmlns:a16="http://schemas.microsoft.com/office/drawing/2014/main" id="{F756E321-6AB0-9E06-052C-D0C6FCED0D9B}"/>
              </a:ext>
            </a:extLst>
          </p:cNvPr>
          <p:cNvSpPr>
            <a:spLocks noGrp="1"/>
          </p:cNvSpPr>
          <p:nvPr>
            <p:ph idx="1"/>
          </p:nvPr>
        </p:nvSpPr>
        <p:spPr>
          <a:xfrm>
            <a:off x="248264" y="1395185"/>
            <a:ext cx="6344265" cy="890814"/>
          </a:xfrm>
        </p:spPr>
        <p:txBody>
          <a:bodyPr>
            <a:normAutofit/>
          </a:bodyPr>
          <a:lstStyle/>
          <a:p>
            <a:pPr marL="0" marR="0" algn="ctr">
              <a:spcBef>
                <a:spcPts val="0"/>
              </a:spcBef>
              <a:spcAft>
                <a:spcPts val="0"/>
              </a:spcAft>
            </a:pPr>
            <a:r>
              <a:rPr lang="en-US" sz="1800" dirty="0">
                <a:solidFill>
                  <a:srgbClr val="000000"/>
                </a:solidFill>
                <a:effectLst/>
                <a:latin typeface="Times New Roman" panose="02020603050405020304" pitchFamily="18" charset="0"/>
                <a:ea typeface="Calibri" panose="020F0502020204030204" pitchFamily="34" charset="0"/>
              </a:rPr>
              <a:t>The Official Calendar is posted in our website</a:t>
            </a:r>
            <a:endParaRPr lang="en-US" sz="1800" dirty="0">
              <a:effectLst/>
              <a:latin typeface="Times New Roman" panose="02020603050405020304" pitchFamily="18" charset="0"/>
              <a:ea typeface="Times New Roman" panose="02020603050405020304" pitchFamily="18" charset="0"/>
            </a:endParaRPr>
          </a:p>
          <a:p>
            <a:r>
              <a:rPr lang="en-US" sz="1800" u="sng" dirty="0">
                <a:solidFill>
                  <a:schemeClr val="tx2">
                    <a:lumMod val="90000"/>
                    <a:lumOff val="10000"/>
                  </a:schemeClr>
                </a:solidFill>
                <a:effectLst/>
                <a:latin typeface="Times New Roman" panose="02020603050405020304" pitchFamily="18" charset="0"/>
                <a:ea typeface="Calibri" panose="020F0502020204030204" pitchFamily="34" charset="0"/>
                <a:hlinkClick r:id="rId2">
                  <a:extLst>
                    <a:ext uri="{A12FA001-AC4F-418D-AE19-62706E023703}">
                      <ahyp:hlinkClr xmlns:ahyp="http://schemas.microsoft.com/office/drawing/2018/hyperlinkcolor" val="tx"/>
                    </a:ext>
                  </a:extLst>
                </a:hlinkClick>
              </a:rPr>
              <a:t>http://guadalupedoral.info/calendar/</a:t>
            </a:r>
            <a:r>
              <a:rPr lang="en-US" sz="1800" dirty="0">
                <a:solidFill>
                  <a:schemeClr val="tx2">
                    <a:lumMod val="90000"/>
                    <a:lumOff val="10000"/>
                  </a:schemeClr>
                </a:solidFill>
                <a:effectLst/>
                <a:latin typeface="Times New Roman" panose="02020603050405020304" pitchFamily="18" charset="0"/>
                <a:ea typeface="Calibri" panose="020F0502020204030204" pitchFamily="34" charset="0"/>
              </a:rPr>
              <a:t> </a:t>
            </a:r>
            <a:r>
              <a:rPr lang="en-US" sz="1800" dirty="0">
                <a:solidFill>
                  <a:srgbClr val="000000"/>
                </a:solidFill>
                <a:effectLst/>
                <a:latin typeface="Times New Roman" panose="02020603050405020304" pitchFamily="18" charset="0"/>
                <a:ea typeface="Calibri" panose="020F0502020204030204" pitchFamily="34" charset="0"/>
              </a:rPr>
              <a:t>and download the Calendar</a:t>
            </a:r>
            <a:endParaRPr lang="en-US" dirty="0"/>
          </a:p>
        </p:txBody>
      </p:sp>
      <p:sp>
        <p:nvSpPr>
          <p:cNvPr id="11" name="TextBox 10">
            <a:extLst>
              <a:ext uri="{FF2B5EF4-FFF2-40B4-BE49-F238E27FC236}">
                <a16:creationId xmlns:a16="http://schemas.microsoft.com/office/drawing/2014/main" id="{01921D06-630B-0507-65F1-36CB15F71F9A}"/>
              </a:ext>
            </a:extLst>
          </p:cNvPr>
          <p:cNvSpPr txBox="1"/>
          <p:nvPr/>
        </p:nvSpPr>
        <p:spPr>
          <a:xfrm>
            <a:off x="7896533" y="5445755"/>
            <a:ext cx="3421626" cy="1077218"/>
          </a:xfrm>
          <a:prstGeom prst="rect">
            <a:avLst/>
          </a:prstGeom>
          <a:noFill/>
        </p:spPr>
        <p:txBody>
          <a:bodyPr wrap="square">
            <a:spAutoFit/>
          </a:bodyPr>
          <a:lstStyle/>
          <a:p>
            <a:pPr marL="0" marR="0" algn="ctr">
              <a:spcBef>
                <a:spcPts val="0"/>
              </a:spcBef>
              <a:spcAft>
                <a:spcPts val="0"/>
              </a:spcAft>
            </a:pPr>
            <a:r>
              <a:rPr lang="en-US" sz="3200" b="1" dirty="0">
                <a:ln w="18034" cap="flat" cmpd="sng" algn="ctr">
                  <a:solidFill>
                    <a:srgbClr val="C00000"/>
                  </a:solidFill>
                  <a:prstDash val="solid"/>
                  <a:round/>
                </a:ln>
                <a:solidFill>
                  <a:srgbClr val="C00000"/>
                </a:solidFill>
                <a:effectLst>
                  <a:outerShdw dist="17907" dir="8100000" algn="ctr" rotWithShape="0">
                    <a:srgbClr val="A5A5A5">
                      <a:alpha val="75000"/>
                    </a:srgbClr>
                  </a:outerShdw>
                </a:effectLst>
                <a:latin typeface="Arial Black" panose="020B0A04020102020204" pitchFamily="34" charset="0"/>
                <a:ea typeface="Times New Roman" panose="02020603050405020304" pitchFamily="18" charset="0"/>
              </a:rPr>
              <a:t>2025-2026</a:t>
            </a:r>
            <a:endParaRPr lang="en-US" sz="11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3200" b="1" dirty="0">
                <a:ln w="18034" cap="flat" cmpd="sng" algn="ctr">
                  <a:solidFill>
                    <a:srgbClr val="C00000"/>
                  </a:solidFill>
                  <a:prstDash val="solid"/>
                  <a:round/>
                </a:ln>
                <a:solidFill>
                  <a:srgbClr val="C00000"/>
                </a:solidFill>
                <a:effectLst>
                  <a:outerShdw dist="17907" dir="8100000" algn="ctr" rotWithShape="0">
                    <a:srgbClr val="A5A5A5">
                      <a:alpha val="75000"/>
                    </a:srgbClr>
                  </a:outerShdw>
                </a:effectLst>
                <a:latin typeface="Arial Black" panose="020B0A04020102020204" pitchFamily="34" charset="0"/>
                <a:ea typeface="Times New Roman" panose="02020603050405020304" pitchFamily="18" charset="0"/>
              </a:rPr>
              <a:t> CCD Calendar</a:t>
            </a:r>
            <a:endParaRPr lang="en-US" sz="1100" dirty="0">
              <a:effectLst/>
              <a:latin typeface="Times New Roman" panose="02020603050405020304" pitchFamily="18" charset="0"/>
              <a:ea typeface="Times New Roman" panose="02020603050405020304" pitchFamily="18" charset="0"/>
            </a:endParaRPr>
          </a:p>
        </p:txBody>
      </p:sp>
      <p:sp>
        <p:nvSpPr>
          <p:cNvPr id="15" name="TextBox 14">
            <a:extLst>
              <a:ext uri="{FF2B5EF4-FFF2-40B4-BE49-F238E27FC236}">
                <a16:creationId xmlns:a16="http://schemas.microsoft.com/office/drawing/2014/main" id="{676822DF-56C7-5565-3AE1-CE17D42214E1}"/>
              </a:ext>
            </a:extLst>
          </p:cNvPr>
          <p:cNvSpPr txBox="1"/>
          <p:nvPr/>
        </p:nvSpPr>
        <p:spPr>
          <a:xfrm>
            <a:off x="7403691" y="625304"/>
            <a:ext cx="4407310" cy="4401205"/>
          </a:xfrm>
          <a:prstGeom prst="rect">
            <a:avLst/>
          </a:prstGeom>
          <a:noFill/>
        </p:spPr>
        <p:txBody>
          <a:bodyPr wrap="square">
            <a:spAutoFit/>
          </a:bodyPr>
          <a:lstStyle/>
          <a:p>
            <a:pPr marL="0" marR="0" algn="ctr">
              <a:spcBef>
                <a:spcPts val="0"/>
              </a:spcBef>
              <a:spcAft>
                <a:spcPts val="0"/>
              </a:spcAft>
            </a:pPr>
            <a:r>
              <a:rPr lang="en-US" sz="2000" dirty="0">
                <a:solidFill>
                  <a:srgbClr val="800000"/>
                </a:solidFill>
                <a:effectLst/>
                <a:latin typeface="Times New Roman" panose="02020603050405020304" pitchFamily="18" charset="0"/>
                <a:ea typeface="Times New Roman" panose="02020603050405020304" pitchFamily="18" charset="0"/>
              </a:rPr>
              <a:t>From your cellphone subscribe to our calendar by clicking over the</a:t>
            </a:r>
            <a:r>
              <a:rPr lang="en-US" sz="2000" i="1" dirty="0">
                <a:solidFill>
                  <a:srgbClr val="800000"/>
                </a:solidFill>
                <a:effectLst/>
                <a:latin typeface="Times New Roman" panose="02020603050405020304" pitchFamily="18" charset="0"/>
                <a:ea typeface="Times New Roman" panose="02020603050405020304" pitchFamily="18" charset="0"/>
              </a:rPr>
              <a:t> </a:t>
            </a:r>
            <a:r>
              <a:rPr lang="en-US" sz="2000" b="1" i="1" dirty="0">
                <a:solidFill>
                  <a:srgbClr val="FF0000"/>
                </a:solidFill>
                <a:effectLst/>
                <a:latin typeface="Times New Roman" panose="02020603050405020304" pitchFamily="18" charset="0"/>
                <a:ea typeface="Times New Roman" panose="02020603050405020304" pitchFamily="18" charset="0"/>
              </a:rPr>
              <a:t>+Google Calendar Icon</a:t>
            </a:r>
            <a:r>
              <a:rPr lang="en-US" sz="2000" i="1" dirty="0">
                <a:solidFill>
                  <a:srgbClr val="800000"/>
                </a:solidFill>
                <a:effectLst/>
                <a:latin typeface="Times New Roman" panose="02020603050405020304" pitchFamily="18" charset="0"/>
                <a:ea typeface="Times New Roman" panose="02020603050405020304" pitchFamily="18" charset="0"/>
              </a:rPr>
              <a:t> </a:t>
            </a:r>
            <a:r>
              <a:rPr lang="en-US" sz="2000" dirty="0">
                <a:solidFill>
                  <a:srgbClr val="800000"/>
                </a:solidFill>
                <a:effectLst/>
                <a:latin typeface="Times New Roman" panose="02020603050405020304" pitchFamily="18" charset="0"/>
                <a:ea typeface="Times New Roman" panose="02020603050405020304" pitchFamily="18" charset="0"/>
              </a:rPr>
              <a:t>that is at the bottom right corner of the online calendar and follow the instructions. </a:t>
            </a:r>
            <a:endParaRPr lang="en-US" sz="20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2000" dirty="0">
                <a:solidFill>
                  <a:srgbClr val="800000"/>
                </a:solidFill>
                <a:effectLst/>
                <a:latin typeface="Times New Roman" panose="02020603050405020304" pitchFamily="18" charset="0"/>
                <a:ea typeface="Times New Roman" panose="02020603050405020304" pitchFamily="18" charset="0"/>
              </a:rPr>
              <a:t>You might need to download the Google Calendar application.</a:t>
            </a:r>
            <a:endParaRPr lang="en-US" sz="20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2000" dirty="0">
                <a:solidFill>
                  <a:srgbClr val="800000"/>
                </a:solidFill>
                <a:effectLst/>
                <a:latin typeface="Times New Roman" panose="02020603050405020304" pitchFamily="18" charset="0"/>
                <a:ea typeface="Times New Roman" panose="02020603050405020304" pitchFamily="18" charset="0"/>
              </a:rPr>
              <a:t> </a:t>
            </a:r>
            <a:r>
              <a:rPr lang="es-VE" sz="2000" i="1" dirty="0">
                <a:solidFill>
                  <a:srgbClr val="339966"/>
                </a:solidFill>
                <a:effectLst/>
                <a:latin typeface="Times New Roman" panose="02020603050405020304" pitchFamily="18" charset="0"/>
                <a:ea typeface="Times New Roman" panose="02020603050405020304" pitchFamily="18" charset="0"/>
              </a:rPr>
              <a:t>Desde su celular suscríbase a nuestro calendario haciendo </a:t>
            </a:r>
            <a:r>
              <a:rPr lang="es-VE" sz="2000" i="1" dirty="0" err="1">
                <a:solidFill>
                  <a:srgbClr val="339966"/>
                </a:solidFill>
                <a:effectLst/>
                <a:latin typeface="Times New Roman" panose="02020603050405020304" pitchFamily="18" charset="0"/>
                <a:ea typeface="Times New Roman" panose="02020603050405020304" pitchFamily="18" charset="0"/>
              </a:rPr>
              <a:t>click</a:t>
            </a:r>
            <a:r>
              <a:rPr lang="es-VE" sz="2000" i="1" dirty="0">
                <a:solidFill>
                  <a:srgbClr val="339966"/>
                </a:solidFill>
                <a:effectLst/>
                <a:latin typeface="Times New Roman" panose="02020603050405020304" pitchFamily="18" charset="0"/>
                <a:ea typeface="Times New Roman" panose="02020603050405020304" pitchFamily="18" charset="0"/>
              </a:rPr>
              <a:t> sobre  el </a:t>
            </a:r>
            <a:r>
              <a:rPr lang="es-VE" sz="2000" b="1" i="1" dirty="0">
                <a:solidFill>
                  <a:srgbClr val="FF0000"/>
                </a:solidFill>
                <a:effectLst/>
                <a:latin typeface="Times New Roman" panose="02020603050405020304" pitchFamily="18" charset="0"/>
                <a:ea typeface="Times New Roman" panose="02020603050405020304" pitchFamily="18" charset="0"/>
              </a:rPr>
              <a:t>+Google Calendar </a:t>
            </a:r>
            <a:r>
              <a:rPr lang="es-VE" sz="2000" i="1" dirty="0">
                <a:solidFill>
                  <a:srgbClr val="339966"/>
                </a:solidFill>
                <a:effectLst/>
                <a:latin typeface="Times New Roman" panose="02020603050405020304" pitchFamily="18" charset="0"/>
                <a:ea typeface="Times New Roman" panose="02020603050405020304" pitchFamily="18" charset="0"/>
              </a:rPr>
              <a:t>que está en la esquina inferior derecha del calendario electrónico y siga las instrucciones. </a:t>
            </a:r>
            <a:endParaRPr lang="en-US" sz="20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s-VE" sz="2000" i="1" dirty="0">
                <a:solidFill>
                  <a:srgbClr val="339966"/>
                </a:solidFill>
                <a:effectLst/>
                <a:latin typeface="Times New Roman" panose="02020603050405020304" pitchFamily="18" charset="0"/>
                <a:ea typeface="Times New Roman" panose="02020603050405020304" pitchFamily="18" charset="0"/>
              </a:rPr>
              <a:t>Tal vez tenga que bajar la aplicación Google Calendar.</a:t>
            </a:r>
            <a:endParaRPr lang="en-US" sz="2000" dirty="0">
              <a:effectLst/>
              <a:latin typeface="Times New Roman" panose="02020603050405020304" pitchFamily="18" charset="0"/>
              <a:ea typeface="Times New Roman" panose="02020603050405020304" pitchFamily="18" charset="0"/>
            </a:endParaRPr>
          </a:p>
        </p:txBody>
      </p:sp>
      <p:pic>
        <p:nvPicPr>
          <p:cNvPr id="16" name="Picture 15">
            <a:extLst>
              <a:ext uri="{FF2B5EF4-FFF2-40B4-BE49-F238E27FC236}">
                <a16:creationId xmlns:a16="http://schemas.microsoft.com/office/drawing/2014/main" id="{EAD599A3-34F9-5105-575C-A9C378CA34B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4740" y="2439992"/>
            <a:ext cx="6344265" cy="4043918"/>
          </a:xfrm>
          <a:prstGeom prst="rect">
            <a:avLst/>
          </a:prstGeom>
          <a:noFill/>
          <a:ln>
            <a:noFill/>
          </a:ln>
          <a:effectLst/>
        </p:spPr>
      </p:pic>
    </p:spTree>
    <p:extLst>
      <p:ext uri="{BB962C8B-B14F-4D97-AF65-F5344CB8AC3E}">
        <p14:creationId xmlns:p14="http://schemas.microsoft.com/office/powerpoint/2010/main" val="1929298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581</TotalTime>
  <Words>3892</Words>
  <Application>Microsoft Office PowerPoint</Application>
  <PresentationFormat>Widescreen</PresentationFormat>
  <Paragraphs>322</Paragraphs>
  <Slides>43</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43</vt:i4>
      </vt:variant>
    </vt:vector>
  </HeadingPairs>
  <TitlesOfParts>
    <vt:vector size="52" baseType="lpstr">
      <vt:lpstr>Meiryo</vt:lpstr>
      <vt:lpstr>Aptos</vt:lpstr>
      <vt:lpstr>Aptos Display</vt:lpstr>
      <vt:lpstr>Arial</vt:lpstr>
      <vt:lpstr>Arial Black</vt:lpstr>
      <vt:lpstr>Courier New</vt:lpstr>
      <vt:lpstr>Times New Roman</vt:lpstr>
      <vt:lpstr>Wingdings</vt:lpstr>
      <vt:lpstr>Office Theme</vt:lpstr>
      <vt:lpstr>PowerPoint Presentation</vt:lpstr>
      <vt:lpstr>PowerPoint Presentation</vt:lpstr>
      <vt:lpstr>PowerPoint Presentation</vt:lpstr>
      <vt:lpstr>OPEN HOUSE for  for OCIA-Children OCIA-Teenagers OCIA-Adults</vt:lpstr>
      <vt:lpstr>Asistencia a Misa</vt:lpstr>
      <vt:lpstr>First Mass and Blessing  for all our Students</vt:lpstr>
      <vt:lpstr>Class Attendance</vt:lpstr>
      <vt:lpstr>Google Classroom</vt:lpstr>
      <vt:lpstr>Calendario / Calendar</vt:lpstr>
      <vt:lpstr>Material / School Supplies</vt:lpstr>
      <vt:lpstr>PowerPoint Presentation</vt:lpstr>
      <vt:lpstr>Uniform</vt:lpstr>
      <vt:lpstr>Classes of Formation for Parents</vt:lpstr>
      <vt:lpstr>PowerPoint Presentation</vt:lpstr>
      <vt:lpstr>PowerPoint Presentation</vt:lpstr>
      <vt:lpstr>PowerPoint Presentation</vt:lpstr>
      <vt:lpstr>PowerPoint Presentation</vt:lpstr>
      <vt:lpstr>PowerPoint Presentation</vt:lpstr>
      <vt:lpstr>First Scrutiny  (The Creed)</vt:lpstr>
      <vt:lpstr>Rehearsal of the Baptism,  First Communion &amp; Confirmation</vt:lpstr>
      <vt:lpstr>Second Scrutiny  (The Lord’s Prayer)</vt:lpstr>
      <vt:lpstr>Third Scrutiny  (Palm Sunday)</vt:lpstr>
      <vt:lpstr>Holy Thursday  (The Last Supper)</vt:lpstr>
      <vt:lpstr>Baptism, Communion &amp; Confirmation Saturday, April 4th, 2026 </vt:lpstr>
      <vt:lpstr>First Confessions</vt:lpstr>
      <vt:lpstr>Spiritual Retreats</vt:lpstr>
      <vt:lpstr>Consecration Mass</vt:lpstr>
      <vt:lpstr>PowerPoint Presentation</vt:lpstr>
      <vt:lpstr>PowerPoint Presentation</vt:lpstr>
      <vt:lpstr>2) The Saint Name  Document the Candidates must SUBMIT it BY December 15th</vt:lpstr>
      <vt:lpstr>PowerPoint Presentation</vt:lpstr>
      <vt:lpstr>PowerPoint Presentation</vt:lpstr>
      <vt:lpstr>Pre-Baptismal Classes</vt:lpstr>
      <vt:lpstr>PowerPoint Presentation</vt:lpstr>
      <vt:lpstr>Sponsor’s Document</vt:lpstr>
      <vt:lpstr>Sponsor’s Document</vt:lpstr>
      <vt:lpstr>PowerPoint Presentation</vt:lpstr>
      <vt:lpstr>Requirements for Godparents of Baptism</vt:lpstr>
      <vt:lpstr>Requisitos para ser Padrinos de Bautismo</vt:lpstr>
      <vt:lpstr>PowerPoint Presentation</vt:lpstr>
      <vt:lpstr>PowerPoint Presentation</vt:lpstr>
      <vt:lpstr>The Sponsor Letter Documents the SPONSORS must SUBMIT BY December 12th</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Miguel Ruiz</dc:creator>
  <cp:lastModifiedBy>Miguel Ruiz</cp:lastModifiedBy>
  <cp:revision>24</cp:revision>
  <dcterms:created xsi:type="dcterms:W3CDTF">2024-07-12T18:22:00Z</dcterms:created>
  <dcterms:modified xsi:type="dcterms:W3CDTF">2025-08-21T18:16:44Z</dcterms:modified>
</cp:coreProperties>
</file>